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7" r:id="rId3"/>
    <p:sldId id="307" r:id="rId4"/>
    <p:sldId id="305" r:id="rId5"/>
    <p:sldId id="306" r:id="rId6"/>
    <p:sldId id="282" r:id="rId7"/>
    <p:sldId id="308" r:id="rId8"/>
    <p:sldId id="31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A4697"/>
    <a:srgbClr val="FFE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F1A5C-F6E7-4CF2-97BA-F92F028553B8}" v="15" dt="2023-05-31T02:30:45.290"/>
    <p1510:client id="{6175CC50-7B2F-4540-95BF-B086A9146D5B}" v="19" dt="2023-05-31T07:31:52.540"/>
    <p1510:client id="{909152D5-9E5F-465B-9513-CAD0713B6C24}" v="14" dt="2023-05-31T03:02:08.720"/>
    <p1510:client id="{B407E52C-4C19-FFDE-D38C-D55D47220AFD}" v="12" dt="2023-05-31T07:55:08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4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dah Putri Utami" userId="S::indahputri@ecampus.ut.ac.id::e6b7da64-ef9f-44bf-914f-fcd1646a05ca" providerId="AD" clId="Web-{B407E52C-4C19-FFDE-D38C-D55D47220AFD}"/>
    <pc:docChg chg="modSld">
      <pc:chgData name="Indah Putri Utami" userId="S::indahputri@ecampus.ut.ac.id::e6b7da64-ef9f-44bf-914f-fcd1646a05ca" providerId="AD" clId="Web-{B407E52C-4C19-FFDE-D38C-D55D47220AFD}" dt="2023-05-31T07:55:08.050" v="4" actId="20577"/>
      <pc:docMkLst>
        <pc:docMk/>
      </pc:docMkLst>
      <pc:sldChg chg="modSp">
        <pc:chgData name="Indah Putri Utami" userId="S::indahputri@ecampus.ut.ac.id::e6b7da64-ef9f-44bf-914f-fcd1646a05ca" providerId="AD" clId="Web-{B407E52C-4C19-FFDE-D38C-D55D47220AFD}" dt="2023-05-31T07:55:08.050" v="4" actId="20577"/>
        <pc:sldMkLst>
          <pc:docMk/>
          <pc:sldMk cId="4033876429" sldId="305"/>
        </pc:sldMkLst>
        <pc:spChg chg="mod">
          <ac:chgData name="Indah Putri Utami" userId="S::indahputri@ecampus.ut.ac.id::e6b7da64-ef9f-44bf-914f-fcd1646a05ca" providerId="AD" clId="Web-{B407E52C-4C19-FFDE-D38C-D55D47220AFD}" dt="2023-05-31T07:55:08.050" v="4" actId="20577"/>
          <ac:spMkLst>
            <pc:docMk/>
            <pc:sldMk cId="4033876429" sldId="305"/>
            <ac:spMk id="7" creationId="{261B3725-BC06-5813-0F1D-DCF8294E5D18}"/>
          </ac:spMkLst>
        </pc:spChg>
        <pc:spChg chg="mod">
          <ac:chgData name="Indah Putri Utami" userId="S::indahputri@ecampus.ut.ac.id::e6b7da64-ef9f-44bf-914f-fcd1646a05ca" providerId="AD" clId="Web-{B407E52C-4C19-FFDE-D38C-D55D47220AFD}" dt="2023-05-31T07:54:49.002" v="1" actId="20577"/>
          <ac:spMkLst>
            <pc:docMk/>
            <pc:sldMk cId="4033876429" sldId="305"/>
            <ac:spMk id="10" creationId="{58113D0F-FE33-3DB6-5BC7-921B01C404E2}"/>
          </ac:spMkLst>
        </pc:spChg>
      </pc:sldChg>
    </pc:docChg>
  </pc:docChgLst>
  <pc:docChgLst>
    <pc:chgData name="Achmad Saptiadi" userId="266f49e2-e8c5-4f91-a99e-43e646a71029" providerId="ADAL" clId="{6175CC50-7B2F-4540-95BF-B086A9146D5B}"/>
    <pc:docChg chg="undo custSel addSld delSld modSld sldOrd">
      <pc:chgData name="Achmad Saptiadi" userId="266f49e2-e8c5-4f91-a99e-43e646a71029" providerId="ADAL" clId="{6175CC50-7B2F-4540-95BF-B086A9146D5B}" dt="2023-05-31T07:31:52.537" v="1543"/>
      <pc:docMkLst>
        <pc:docMk/>
      </pc:docMkLst>
      <pc:sldChg chg="modSp mod">
        <pc:chgData name="Achmad Saptiadi" userId="266f49e2-e8c5-4f91-a99e-43e646a71029" providerId="ADAL" clId="{6175CC50-7B2F-4540-95BF-B086A9146D5B}" dt="2023-05-31T03:31:14.692" v="56" actId="1076"/>
        <pc:sldMkLst>
          <pc:docMk/>
          <pc:sldMk cId="1093359235" sldId="270"/>
        </pc:sldMkLst>
        <pc:spChg chg="mod">
          <ac:chgData name="Achmad Saptiadi" userId="266f49e2-e8c5-4f91-a99e-43e646a71029" providerId="ADAL" clId="{6175CC50-7B2F-4540-95BF-B086A9146D5B}" dt="2023-05-31T03:30:46.450" v="50" actId="1035"/>
          <ac:spMkLst>
            <pc:docMk/>
            <pc:sldMk cId="1093359235" sldId="270"/>
            <ac:spMk id="8" creationId="{6EB6AAC1-B7C2-2F39-88C3-4A0063377155}"/>
          </ac:spMkLst>
        </pc:spChg>
        <pc:spChg chg="mod">
          <ac:chgData name="Achmad Saptiadi" userId="266f49e2-e8c5-4f91-a99e-43e646a71029" providerId="ADAL" clId="{6175CC50-7B2F-4540-95BF-B086A9146D5B}" dt="2023-05-31T03:30:55.860" v="54" actId="1076"/>
          <ac:spMkLst>
            <pc:docMk/>
            <pc:sldMk cId="1093359235" sldId="270"/>
            <ac:spMk id="12" creationId="{0E67BDB4-3779-DA4F-77C2-0027CD8AC890}"/>
          </ac:spMkLst>
        </pc:spChg>
        <pc:grpChg chg="mod">
          <ac:chgData name="Achmad Saptiadi" userId="266f49e2-e8c5-4f91-a99e-43e646a71029" providerId="ADAL" clId="{6175CC50-7B2F-4540-95BF-B086A9146D5B}" dt="2023-05-31T03:31:14.692" v="56" actId="1076"/>
          <ac:grpSpMkLst>
            <pc:docMk/>
            <pc:sldMk cId="1093359235" sldId="270"/>
            <ac:grpSpMk id="9" creationId="{A40000F2-2B50-179E-F79B-EDDEFA852204}"/>
          </ac:grpSpMkLst>
        </pc:grpChg>
      </pc:sldChg>
      <pc:sldChg chg="modSp mod">
        <pc:chgData name="Achmad Saptiadi" userId="266f49e2-e8c5-4f91-a99e-43e646a71029" providerId="ADAL" clId="{6175CC50-7B2F-4540-95BF-B086A9146D5B}" dt="2023-05-31T03:51:55.111" v="469" actId="20577"/>
        <pc:sldMkLst>
          <pc:docMk/>
          <pc:sldMk cId="2535071113" sldId="277"/>
        </pc:sldMkLst>
        <pc:spChg chg="mod">
          <ac:chgData name="Achmad Saptiadi" userId="266f49e2-e8c5-4f91-a99e-43e646a71029" providerId="ADAL" clId="{6175CC50-7B2F-4540-95BF-B086A9146D5B}" dt="2023-05-31T03:43:29.276" v="326" actId="20577"/>
          <ac:spMkLst>
            <pc:docMk/>
            <pc:sldMk cId="2535071113" sldId="277"/>
            <ac:spMk id="2" creationId="{63E742C3-1C8C-DF9A-7821-8A722230B39A}"/>
          </ac:spMkLst>
        </pc:spChg>
        <pc:spChg chg="mod">
          <ac:chgData name="Achmad Saptiadi" userId="266f49e2-e8c5-4f91-a99e-43e646a71029" providerId="ADAL" clId="{6175CC50-7B2F-4540-95BF-B086A9146D5B}" dt="2023-05-31T03:51:55.111" v="469" actId="20577"/>
          <ac:spMkLst>
            <pc:docMk/>
            <pc:sldMk cId="2535071113" sldId="277"/>
            <ac:spMk id="3" creationId="{078C2F91-C8D9-54B2-CA8E-616B52BADC82}"/>
          </ac:spMkLst>
        </pc:spChg>
      </pc:sldChg>
      <pc:sldChg chg="addSp delSp modSp mod ord">
        <pc:chgData name="Achmad Saptiadi" userId="266f49e2-e8c5-4f91-a99e-43e646a71029" providerId="ADAL" clId="{6175CC50-7B2F-4540-95BF-B086A9146D5B}" dt="2023-05-31T04:12:13.992" v="1207" actId="208"/>
        <pc:sldMkLst>
          <pc:docMk/>
          <pc:sldMk cId="2086266150" sldId="282"/>
        </pc:sldMkLst>
        <pc:spChg chg="mod">
          <ac:chgData name="Achmad Saptiadi" userId="266f49e2-e8c5-4f91-a99e-43e646a71029" providerId="ADAL" clId="{6175CC50-7B2F-4540-95BF-B086A9146D5B}" dt="2023-05-31T04:05:33.479" v="948" actId="14100"/>
          <ac:spMkLst>
            <pc:docMk/>
            <pc:sldMk cId="2086266150" sldId="282"/>
            <ac:spMk id="2" creationId="{BBBC1CA4-3F99-1426-FF33-9F09D8E46A37}"/>
          </ac:spMkLst>
        </pc:spChg>
        <pc:spChg chg="mod">
          <ac:chgData name="Achmad Saptiadi" userId="266f49e2-e8c5-4f91-a99e-43e646a71029" providerId="ADAL" clId="{6175CC50-7B2F-4540-95BF-B086A9146D5B}" dt="2023-05-31T04:05:33.479" v="948" actId="14100"/>
          <ac:spMkLst>
            <pc:docMk/>
            <pc:sldMk cId="2086266150" sldId="282"/>
            <ac:spMk id="3" creationId="{89EB3BAB-4CF8-9E0E-0CCB-4C69008AF3A7}"/>
          </ac:spMkLst>
        </pc:spChg>
        <pc:spChg chg="mod">
          <ac:chgData name="Achmad Saptiadi" userId="266f49e2-e8c5-4f91-a99e-43e646a71029" providerId="ADAL" clId="{6175CC50-7B2F-4540-95BF-B086A9146D5B}" dt="2023-05-31T04:05:38.992" v="950" actId="14100"/>
          <ac:spMkLst>
            <pc:docMk/>
            <pc:sldMk cId="2086266150" sldId="282"/>
            <ac:spMk id="4" creationId="{7EC52DE8-4019-5179-6169-AE592F034B7F}"/>
          </ac:spMkLst>
        </pc:spChg>
        <pc:spChg chg="mod">
          <ac:chgData name="Achmad Saptiadi" userId="266f49e2-e8c5-4f91-a99e-43e646a71029" providerId="ADAL" clId="{6175CC50-7B2F-4540-95BF-B086A9146D5B}" dt="2023-05-31T04:09:03.617" v="1079" actId="20577"/>
          <ac:spMkLst>
            <pc:docMk/>
            <pc:sldMk cId="2086266150" sldId="282"/>
            <ac:spMk id="8" creationId="{487EAC7B-8783-EE00-45C9-BC56B2B4C6EB}"/>
          </ac:spMkLst>
        </pc:spChg>
        <pc:spChg chg="add mod">
          <ac:chgData name="Achmad Saptiadi" userId="266f49e2-e8c5-4f91-a99e-43e646a71029" providerId="ADAL" clId="{6175CC50-7B2F-4540-95BF-B086A9146D5B}" dt="2023-05-31T04:05:44.287" v="957" actId="20577"/>
          <ac:spMkLst>
            <pc:docMk/>
            <pc:sldMk cId="2086266150" sldId="282"/>
            <ac:spMk id="9" creationId="{D4D7F452-24B4-1C67-D735-2380DAC582BF}"/>
          </ac:spMkLst>
        </pc:spChg>
        <pc:spChg chg="add mod">
          <ac:chgData name="Achmad Saptiadi" userId="266f49e2-e8c5-4f91-a99e-43e646a71029" providerId="ADAL" clId="{6175CC50-7B2F-4540-95BF-B086A9146D5B}" dt="2023-05-31T04:05:49.078" v="966" actId="20577"/>
          <ac:spMkLst>
            <pc:docMk/>
            <pc:sldMk cId="2086266150" sldId="282"/>
            <ac:spMk id="10" creationId="{58113D0F-FE33-3DB6-5BC7-921B01C404E2}"/>
          </ac:spMkLst>
        </pc:spChg>
        <pc:spChg chg="mod ord">
          <ac:chgData name="Achmad Saptiadi" userId="266f49e2-e8c5-4f91-a99e-43e646a71029" providerId="ADAL" clId="{6175CC50-7B2F-4540-95BF-B086A9146D5B}" dt="2023-05-31T04:06:54.568" v="984" actId="14100"/>
          <ac:spMkLst>
            <pc:docMk/>
            <pc:sldMk cId="2086266150" sldId="282"/>
            <ac:spMk id="23" creationId="{98BCAF2D-FDD7-1682-1505-1B069E1F26EF}"/>
          </ac:spMkLst>
        </pc:spChg>
        <pc:picChg chg="add del mod">
          <ac:chgData name="Achmad Saptiadi" userId="266f49e2-e8c5-4f91-a99e-43e646a71029" providerId="ADAL" clId="{6175CC50-7B2F-4540-95BF-B086A9146D5B}" dt="2023-05-31T03:46:12.309" v="414" actId="478"/>
          <ac:picMkLst>
            <pc:docMk/>
            <pc:sldMk cId="2086266150" sldId="282"/>
            <ac:picMk id="6" creationId="{713D3FCC-EB49-F7CC-796E-FF1FD3303FBA}"/>
          </ac:picMkLst>
        </pc:picChg>
        <pc:picChg chg="del">
          <ac:chgData name="Achmad Saptiadi" userId="266f49e2-e8c5-4f91-a99e-43e646a71029" providerId="ADAL" clId="{6175CC50-7B2F-4540-95BF-B086A9146D5B}" dt="2023-05-31T03:43:57.606" v="365" actId="478"/>
          <ac:picMkLst>
            <pc:docMk/>
            <pc:sldMk cId="2086266150" sldId="282"/>
            <ac:picMk id="7" creationId="{5D2B4468-42EE-B63A-610A-163DA961094B}"/>
          </ac:picMkLst>
        </pc:picChg>
        <pc:picChg chg="add del mod">
          <ac:chgData name="Achmad Saptiadi" userId="266f49e2-e8c5-4f91-a99e-43e646a71029" providerId="ADAL" clId="{6175CC50-7B2F-4540-95BF-B086A9146D5B}" dt="2023-05-31T03:45:45.179" v="373" actId="478"/>
          <ac:picMkLst>
            <pc:docMk/>
            <pc:sldMk cId="2086266150" sldId="282"/>
            <ac:picMk id="11" creationId="{DC811236-B92B-746B-2796-4242B14C7F6C}"/>
          </ac:picMkLst>
        </pc:picChg>
        <pc:picChg chg="add del mod ord">
          <ac:chgData name="Achmad Saptiadi" userId="266f49e2-e8c5-4f91-a99e-43e646a71029" providerId="ADAL" clId="{6175CC50-7B2F-4540-95BF-B086A9146D5B}" dt="2023-05-31T04:06:23.029" v="967" actId="478"/>
          <ac:picMkLst>
            <pc:docMk/>
            <pc:sldMk cId="2086266150" sldId="282"/>
            <ac:picMk id="15" creationId="{D16D003D-8E57-86A2-3993-F97347203716}"/>
          </ac:picMkLst>
        </pc:picChg>
        <pc:picChg chg="add del mod modCrop">
          <ac:chgData name="Achmad Saptiadi" userId="266f49e2-e8c5-4f91-a99e-43e646a71029" providerId="ADAL" clId="{6175CC50-7B2F-4540-95BF-B086A9146D5B}" dt="2023-05-31T03:55:07.758" v="544" actId="478"/>
          <ac:picMkLst>
            <pc:docMk/>
            <pc:sldMk cId="2086266150" sldId="282"/>
            <ac:picMk id="20" creationId="{0A572DEC-BA58-831B-CD89-295B175DECD0}"/>
          </ac:picMkLst>
        </pc:picChg>
        <pc:picChg chg="del">
          <ac:chgData name="Achmad Saptiadi" userId="266f49e2-e8c5-4f91-a99e-43e646a71029" providerId="ADAL" clId="{6175CC50-7B2F-4540-95BF-B086A9146D5B}" dt="2023-05-31T03:43:57.948" v="366" actId="478"/>
          <ac:picMkLst>
            <pc:docMk/>
            <pc:sldMk cId="2086266150" sldId="282"/>
            <ac:picMk id="22" creationId="{715ABD6F-C3CF-A943-32B7-B5B763C31472}"/>
          </ac:picMkLst>
        </pc:picChg>
        <pc:picChg chg="add del mod modCrop">
          <ac:chgData name="Achmad Saptiadi" userId="266f49e2-e8c5-4f91-a99e-43e646a71029" providerId="ADAL" clId="{6175CC50-7B2F-4540-95BF-B086A9146D5B}" dt="2023-05-31T03:55:56.805" v="553" actId="478"/>
          <ac:picMkLst>
            <pc:docMk/>
            <pc:sldMk cId="2086266150" sldId="282"/>
            <ac:picMk id="24" creationId="{035BD515-ABFE-37CF-55A1-CD94FCEB8F6F}"/>
          </ac:picMkLst>
        </pc:picChg>
        <pc:picChg chg="add del mod modCrop">
          <ac:chgData name="Achmad Saptiadi" userId="266f49e2-e8c5-4f91-a99e-43e646a71029" providerId="ADAL" clId="{6175CC50-7B2F-4540-95BF-B086A9146D5B}" dt="2023-05-31T04:07:37.807" v="994" actId="478"/>
          <ac:picMkLst>
            <pc:docMk/>
            <pc:sldMk cId="2086266150" sldId="282"/>
            <ac:picMk id="28" creationId="{4213849B-343C-9B85-2F13-4C0C4C0F672A}"/>
          </ac:picMkLst>
        </pc:picChg>
        <pc:picChg chg="add mod">
          <ac:chgData name="Achmad Saptiadi" userId="266f49e2-e8c5-4f91-a99e-43e646a71029" providerId="ADAL" clId="{6175CC50-7B2F-4540-95BF-B086A9146D5B}" dt="2023-05-31T04:06:30.927" v="971" actId="14100"/>
          <ac:picMkLst>
            <pc:docMk/>
            <pc:sldMk cId="2086266150" sldId="282"/>
            <ac:picMk id="30" creationId="{B7010454-1CD9-6BB3-BB2F-C84F197C5028}"/>
          </ac:picMkLst>
        </pc:picChg>
        <pc:picChg chg="add mod modCrop">
          <ac:chgData name="Achmad Saptiadi" userId="266f49e2-e8c5-4f91-a99e-43e646a71029" providerId="ADAL" clId="{6175CC50-7B2F-4540-95BF-B086A9146D5B}" dt="2023-05-31T04:12:13.992" v="1207" actId="208"/>
          <ac:picMkLst>
            <pc:docMk/>
            <pc:sldMk cId="2086266150" sldId="282"/>
            <ac:picMk id="32" creationId="{CEF244D1-F689-74AD-CF60-F64C4D865C68}"/>
          </ac:picMkLst>
        </pc:picChg>
        <pc:picChg chg="add mod modCrop">
          <ac:chgData name="Achmad Saptiadi" userId="266f49e2-e8c5-4f91-a99e-43e646a71029" providerId="ADAL" clId="{6175CC50-7B2F-4540-95BF-B086A9146D5B}" dt="2023-05-31T04:08:41.511" v="1015" actId="1076"/>
          <ac:picMkLst>
            <pc:docMk/>
            <pc:sldMk cId="2086266150" sldId="282"/>
            <ac:picMk id="34" creationId="{DD3FF064-D388-8DDD-DF2D-BB063D96D36A}"/>
          </ac:picMkLst>
        </pc:picChg>
        <pc:cxnChg chg="add mod">
          <ac:chgData name="Achmad Saptiadi" userId="266f49e2-e8c5-4f91-a99e-43e646a71029" providerId="ADAL" clId="{6175CC50-7B2F-4540-95BF-B086A9146D5B}" dt="2023-05-31T03:46:38.341" v="418"/>
          <ac:cxnSpMkLst>
            <pc:docMk/>
            <pc:sldMk cId="2086266150" sldId="282"/>
            <ac:cxnSpMk id="18" creationId="{905D9728-04DB-9022-9D89-E191F80F1352}"/>
          </ac:cxnSpMkLst>
        </pc:cxnChg>
        <pc:cxnChg chg="del mod">
          <ac:chgData name="Achmad Saptiadi" userId="266f49e2-e8c5-4f91-a99e-43e646a71029" providerId="ADAL" clId="{6175CC50-7B2F-4540-95BF-B086A9146D5B}" dt="2023-05-31T03:47:02.620" v="429" actId="478"/>
          <ac:cxnSpMkLst>
            <pc:docMk/>
            <pc:sldMk cId="2086266150" sldId="282"/>
            <ac:cxnSpMk id="25" creationId="{4A3580D4-9B25-0AC7-2B74-A45937E8FFE7}"/>
          </ac:cxnSpMkLst>
        </pc:cxnChg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302776601" sldId="283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992106905" sldId="284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3746261899" sldId="285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287847595" sldId="286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1906703740" sldId="288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3211589967" sldId="289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4086978816" sldId="290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859074505" sldId="291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2477187531" sldId="294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177172444" sldId="295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3259448098" sldId="296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1005517775" sldId="297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487200382" sldId="298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584560198" sldId="299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904880618" sldId="301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3384442433" sldId="302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2181016845" sldId="303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2042441502" sldId="304"/>
        </pc:sldMkLst>
      </pc:sldChg>
      <pc:sldChg chg="addSp delSp modSp add mod">
        <pc:chgData name="Achmad Saptiadi" userId="266f49e2-e8c5-4f91-a99e-43e646a71029" providerId="ADAL" clId="{6175CC50-7B2F-4540-95BF-B086A9146D5B}" dt="2023-05-31T04:03:26.261" v="867" actId="14100"/>
        <pc:sldMkLst>
          <pc:docMk/>
          <pc:sldMk cId="4033876429" sldId="305"/>
        </pc:sldMkLst>
        <pc:spChg chg="add mod">
          <ac:chgData name="Achmad Saptiadi" userId="266f49e2-e8c5-4f91-a99e-43e646a71029" providerId="ADAL" clId="{6175CC50-7B2F-4540-95BF-B086A9146D5B}" dt="2023-05-31T04:03:26.261" v="867" actId="14100"/>
          <ac:spMkLst>
            <pc:docMk/>
            <pc:sldMk cId="4033876429" sldId="305"/>
            <ac:spMk id="7" creationId="{261B3725-BC06-5813-0F1D-DCF8294E5D18}"/>
          </ac:spMkLst>
        </pc:spChg>
        <pc:spChg chg="del">
          <ac:chgData name="Achmad Saptiadi" userId="266f49e2-e8c5-4f91-a99e-43e646a71029" providerId="ADAL" clId="{6175CC50-7B2F-4540-95BF-B086A9146D5B}" dt="2023-05-31T04:03:04.606" v="859" actId="478"/>
          <ac:spMkLst>
            <pc:docMk/>
            <pc:sldMk cId="4033876429" sldId="305"/>
            <ac:spMk id="8" creationId="{487EAC7B-8783-EE00-45C9-BC56B2B4C6EB}"/>
          </ac:spMkLst>
        </pc:spChg>
        <pc:spChg chg="mod">
          <ac:chgData name="Achmad Saptiadi" userId="266f49e2-e8c5-4f91-a99e-43e646a71029" providerId="ADAL" clId="{6175CC50-7B2F-4540-95BF-B086A9146D5B}" dt="2023-05-31T03:57:28.037" v="608" actId="20577"/>
          <ac:spMkLst>
            <pc:docMk/>
            <pc:sldMk cId="4033876429" sldId="305"/>
            <ac:spMk id="9" creationId="{D4D7F452-24B4-1C67-D735-2380DAC582BF}"/>
          </ac:spMkLst>
        </pc:spChg>
        <pc:spChg chg="mod">
          <ac:chgData name="Achmad Saptiadi" userId="266f49e2-e8c5-4f91-a99e-43e646a71029" providerId="ADAL" clId="{6175CC50-7B2F-4540-95BF-B086A9146D5B}" dt="2023-05-31T03:58:01.318" v="711" actId="20577"/>
          <ac:spMkLst>
            <pc:docMk/>
            <pc:sldMk cId="4033876429" sldId="305"/>
            <ac:spMk id="10" creationId="{58113D0F-FE33-3DB6-5BC7-921B01C404E2}"/>
          </ac:spMkLst>
        </pc:spChg>
        <pc:spChg chg="mod ord">
          <ac:chgData name="Achmad Saptiadi" userId="266f49e2-e8c5-4f91-a99e-43e646a71029" providerId="ADAL" clId="{6175CC50-7B2F-4540-95BF-B086A9146D5B}" dt="2023-05-31T03:59:29.471" v="740" actId="14100"/>
          <ac:spMkLst>
            <pc:docMk/>
            <pc:sldMk cId="4033876429" sldId="305"/>
            <ac:spMk id="23" creationId="{98BCAF2D-FDD7-1682-1505-1B069E1F26EF}"/>
          </ac:spMkLst>
        </pc:spChg>
        <pc:picChg chg="add mod ord modCrop">
          <ac:chgData name="Achmad Saptiadi" userId="266f49e2-e8c5-4f91-a99e-43e646a71029" providerId="ADAL" clId="{6175CC50-7B2F-4540-95BF-B086A9146D5B}" dt="2023-05-31T03:59:21.216" v="738" actId="171"/>
          <ac:picMkLst>
            <pc:docMk/>
            <pc:sldMk cId="4033876429" sldId="305"/>
            <ac:picMk id="6" creationId="{2E425E49-0DE3-DB18-137D-2F7E26A865FB}"/>
          </ac:picMkLst>
        </pc:picChg>
        <pc:picChg chg="add mod">
          <ac:chgData name="Achmad Saptiadi" userId="266f49e2-e8c5-4f91-a99e-43e646a71029" providerId="ADAL" clId="{6175CC50-7B2F-4540-95BF-B086A9146D5B}" dt="2023-05-31T04:03:15.239" v="863" actId="14100"/>
          <ac:picMkLst>
            <pc:docMk/>
            <pc:sldMk cId="4033876429" sldId="305"/>
            <ac:picMk id="13" creationId="{AF32A9D2-46E8-60F2-D397-419400C4FF59}"/>
          </ac:picMkLst>
        </pc:picChg>
        <pc:picChg chg="del">
          <ac:chgData name="Achmad Saptiadi" userId="266f49e2-e8c5-4f91-a99e-43e646a71029" providerId="ADAL" clId="{6175CC50-7B2F-4540-95BF-B086A9146D5B}" dt="2023-05-31T03:58:03.981" v="712" actId="478"/>
          <ac:picMkLst>
            <pc:docMk/>
            <pc:sldMk cId="4033876429" sldId="305"/>
            <ac:picMk id="15" creationId="{D16D003D-8E57-86A2-3993-F97347203716}"/>
          </ac:picMkLst>
        </pc:picChg>
        <pc:picChg chg="del mod modCrop">
          <ac:chgData name="Achmad Saptiadi" userId="266f49e2-e8c5-4f91-a99e-43e646a71029" providerId="ADAL" clId="{6175CC50-7B2F-4540-95BF-B086A9146D5B}" dt="2023-05-31T03:58:47.933" v="729" actId="478"/>
          <ac:picMkLst>
            <pc:docMk/>
            <pc:sldMk cId="4033876429" sldId="305"/>
            <ac:picMk id="28" creationId="{4213849B-343C-9B85-2F13-4C0C4C0F672A}"/>
          </ac:picMkLst>
        </pc:picChg>
      </pc:sldChg>
      <pc:sldChg chg="add del">
        <pc:chgData name="Achmad Saptiadi" userId="266f49e2-e8c5-4f91-a99e-43e646a71029" providerId="ADAL" clId="{6175CC50-7B2F-4540-95BF-B086A9146D5B}" dt="2023-05-31T04:04:22.935" v="869" actId="47"/>
        <pc:sldMkLst>
          <pc:docMk/>
          <pc:sldMk cId="3634745691" sldId="306"/>
        </pc:sldMkLst>
      </pc:sldChg>
      <pc:sldChg chg="modSp add mod ord">
        <pc:chgData name="Achmad Saptiadi" userId="266f49e2-e8c5-4f91-a99e-43e646a71029" providerId="ADAL" clId="{6175CC50-7B2F-4540-95BF-B086A9146D5B}" dt="2023-05-31T04:05:11.791" v="919" actId="20577"/>
        <pc:sldMkLst>
          <pc:docMk/>
          <pc:sldMk cId="3796205335" sldId="306"/>
        </pc:sldMkLst>
        <pc:spChg chg="mod">
          <ac:chgData name="Achmad Saptiadi" userId="266f49e2-e8c5-4f91-a99e-43e646a71029" providerId="ADAL" clId="{6175CC50-7B2F-4540-95BF-B086A9146D5B}" dt="2023-05-31T04:05:11.791" v="919" actId="20577"/>
          <ac:spMkLst>
            <pc:docMk/>
            <pc:sldMk cId="3796205335" sldId="306"/>
            <ac:spMk id="2" creationId="{63E742C3-1C8C-DF9A-7821-8A722230B39A}"/>
          </ac:spMkLst>
        </pc:spChg>
        <pc:spChg chg="mod">
          <ac:chgData name="Achmad Saptiadi" userId="266f49e2-e8c5-4f91-a99e-43e646a71029" providerId="ADAL" clId="{6175CC50-7B2F-4540-95BF-B086A9146D5B}" dt="2023-05-31T04:04:43.790" v="900" actId="20577"/>
          <ac:spMkLst>
            <pc:docMk/>
            <pc:sldMk cId="3796205335" sldId="306"/>
            <ac:spMk id="3" creationId="{078C2F91-C8D9-54B2-CA8E-616B52BADC82}"/>
          </ac:spMkLst>
        </pc:spChg>
      </pc:sldChg>
      <pc:sldChg chg="add">
        <pc:chgData name="Achmad Saptiadi" userId="266f49e2-e8c5-4f91-a99e-43e646a71029" providerId="ADAL" clId="{6175CC50-7B2F-4540-95BF-B086A9146D5B}" dt="2023-05-31T04:05:14.088" v="920" actId="2890"/>
        <pc:sldMkLst>
          <pc:docMk/>
          <pc:sldMk cId="1633696218" sldId="307"/>
        </pc:sldMkLst>
      </pc:sldChg>
      <pc:sldChg chg="addSp delSp modSp add mod">
        <pc:chgData name="Achmad Saptiadi" userId="266f49e2-e8c5-4f91-a99e-43e646a71029" providerId="ADAL" clId="{6175CC50-7B2F-4540-95BF-B086A9146D5B}" dt="2023-05-31T04:31:48.731" v="1542" actId="208"/>
        <pc:sldMkLst>
          <pc:docMk/>
          <pc:sldMk cId="3286906758" sldId="308"/>
        </pc:sldMkLst>
        <pc:spChg chg="add mod">
          <ac:chgData name="Achmad Saptiadi" userId="266f49e2-e8c5-4f91-a99e-43e646a71029" providerId="ADAL" clId="{6175CC50-7B2F-4540-95BF-B086A9146D5B}" dt="2023-05-31T04:30:05.681" v="1506" actId="20577"/>
          <ac:spMkLst>
            <pc:docMk/>
            <pc:sldMk cId="3286906758" sldId="308"/>
            <ac:spMk id="5" creationId="{FA3D6380-E440-05CC-6918-CF629F66BD8D}"/>
          </ac:spMkLst>
        </pc:spChg>
        <pc:spChg chg="add mod">
          <ac:chgData name="Achmad Saptiadi" userId="266f49e2-e8c5-4f91-a99e-43e646a71029" providerId="ADAL" clId="{6175CC50-7B2F-4540-95BF-B086A9146D5B}" dt="2023-05-31T04:10:25.295" v="1143" actId="1035"/>
          <ac:spMkLst>
            <pc:docMk/>
            <pc:sldMk cId="3286906758" sldId="308"/>
            <ac:spMk id="7" creationId="{3A185718-34B2-472E-125A-CED9FCB0715A}"/>
          </ac:spMkLst>
        </pc:spChg>
        <pc:spChg chg="mod">
          <ac:chgData name="Achmad Saptiadi" userId="266f49e2-e8c5-4f91-a99e-43e646a71029" providerId="ADAL" clId="{6175CC50-7B2F-4540-95BF-B086A9146D5B}" dt="2023-05-31T04:17:11.749" v="1306" actId="20577"/>
          <ac:spMkLst>
            <pc:docMk/>
            <pc:sldMk cId="3286906758" sldId="308"/>
            <ac:spMk id="8" creationId="{487EAC7B-8783-EE00-45C9-BC56B2B4C6EB}"/>
          </ac:spMkLst>
        </pc:spChg>
        <pc:spChg chg="mod">
          <ac:chgData name="Achmad Saptiadi" userId="266f49e2-e8c5-4f91-a99e-43e646a71029" providerId="ADAL" clId="{6175CC50-7B2F-4540-95BF-B086A9146D5B}" dt="2023-05-31T04:10:57.921" v="1186" actId="14100"/>
          <ac:spMkLst>
            <pc:docMk/>
            <pc:sldMk cId="3286906758" sldId="308"/>
            <ac:spMk id="10" creationId="{58113D0F-FE33-3DB6-5BC7-921B01C404E2}"/>
          </ac:spMkLst>
        </pc:spChg>
        <pc:spChg chg="add mod">
          <ac:chgData name="Achmad Saptiadi" userId="266f49e2-e8c5-4f91-a99e-43e646a71029" providerId="ADAL" clId="{6175CC50-7B2F-4540-95BF-B086A9146D5B}" dt="2023-05-31T04:10:48.120" v="1184" actId="20577"/>
          <ac:spMkLst>
            <pc:docMk/>
            <pc:sldMk cId="3286906758" sldId="308"/>
            <ac:spMk id="11" creationId="{9651C51C-A8D6-5E91-7A85-2B5CE39AD006}"/>
          </ac:spMkLst>
        </pc:spChg>
        <pc:spChg chg="add mod">
          <ac:chgData name="Achmad Saptiadi" userId="266f49e2-e8c5-4f91-a99e-43e646a71029" providerId="ADAL" clId="{6175CC50-7B2F-4540-95BF-B086A9146D5B}" dt="2023-05-31T04:31:23.144" v="1536" actId="1035"/>
          <ac:spMkLst>
            <pc:docMk/>
            <pc:sldMk cId="3286906758" sldId="308"/>
            <ac:spMk id="19" creationId="{4647E531-D506-2CB2-4217-F34CAD05987F}"/>
          </ac:spMkLst>
        </pc:spChg>
        <pc:spChg chg="mod">
          <ac:chgData name="Achmad Saptiadi" userId="266f49e2-e8c5-4f91-a99e-43e646a71029" providerId="ADAL" clId="{6175CC50-7B2F-4540-95BF-B086A9146D5B}" dt="2023-05-31T04:10:14.976" v="1135" actId="14100"/>
          <ac:spMkLst>
            <pc:docMk/>
            <pc:sldMk cId="3286906758" sldId="308"/>
            <ac:spMk id="23" creationId="{98BCAF2D-FDD7-1682-1505-1B069E1F26EF}"/>
          </ac:spMkLst>
        </pc:spChg>
        <pc:spChg chg="add mod">
          <ac:chgData name="Achmad Saptiadi" userId="266f49e2-e8c5-4f91-a99e-43e646a71029" providerId="ADAL" clId="{6175CC50-7B2F-4540-95BF-B086A9146D5B}" dt="2023-05-31T04:18:42.459" v="1371" actId="1076"/>
          <ac:spMkLst>
            <pc:docMk/>
            <pc:sldMk cId="3286906758" sldId="308"/>
            <ac:spMk id="31" creationId="{FAD7C6C5-3135-E805-6148-2CBB176D1CA1}"/>
          </ac:spMkLst>
        </pc:spChg>
        <pc:spChg chg="add mod">
          <ac:chgData name="Achmad Saptiadi" userId="266f49e2-e8c5-4f91-a99e-43e646a71029" providerId="ADAL" clId="{6175CC50-7B2F-4540-95BF-B086A9146D5B}" dt="2023-05-31T04:20:33.633" v="1434" actId="1076"/>
          <ac:spMkLst>
            <pc:docMk/>
            <pc:sldMk cId="3286906758" sldId="308"/>
            <ac:spMk id="43" creationId="{39AF45CE-8B5B-E542-EB75-69E784AA5A08}"/>
          </ac:spMkLst>
        </pc:spChg>
        <pc:spChg chg="add mod">
          <ac:chgData name="Achmad Saptiadi" userId="266f49e2-e8c5-4f91-a99e-43e646a71029" providerId="ADAL" clId="{6175CC50-7B2F-4540-95BF-B086A9146D5B}" dt="2023-05-31T04:19:10.696" v="1381" actId="14100"/>
          <ac:spMkLst>
            <pc:docMk/>
            <pc:sldMk cId="3286906758" sldId="308"/>
            <ac:spMk id="46" creationId="{7B4FD019-582A-3F03-BA76-92DD7B3AFA37}"/>
          </ac:spMkLst>
        </pc:spChg>
        <pc:picChg chg="add mod ord">
          <ac:chgData name="Achmad Saptiadi" userId="266f49e2-e8c5-4f91-a99e-43e646a71029" providerId="ADAL" clId="{6175CC50-7B2F-4540-95BF-B086A9146D5B}" dt="2023-05-31T04:12:09.613" v="1206" actId="208"/>
          <ac:picMkLst>
            <pc:docMk/>
            <pc:sldMk cId="3286906758" sldId="308"/>
            <ac:picMk id="6" creationId="{E9B743E2-F0FA-988D-F6A6-A8D449C6F9D6}"/>
          </ac:picMkLst>
        </pc:picChg>
        <pc:picChg chg="add mod modCrop">
          <ac:chgData name="Achmad Saptiadi" userId="266f49e2-e8c5-4f91-a99e-43e646a71029" providerId="ADAL" clId="{6175CC50-7B2F-4540-95BF-B086A9146D5B}" dt="2023-05-31T04:31:48.731" v="1542" actId="208"/>
          <ac:picMkLst>
            <pc:docMk/>
            <pc:sldMk cId="3286906758" sldId="308"/>
            <ac:picMk id="13" creationId="{8D532DFA-B5EB-93B7-471B-A9120D45D622}"/>
          </ac:picMkLst>
        </pc:picChg>
        <pc:picChg chg="add mod">
          <ac:chgData name="Achmad Saptiadi" userId="266f49e2-e8c5-4f91-a99e-43e646a71029" providerId="ADAL" clId="{6175CC50-7B2F-4540-95BF-B086A9146D5B}" dt="2023-05-31T04:11:45.343" v="1202" actId="1037"/>
          <ac:picMkLst>
            <pc:docMk/>
            <pc:sldMk cId="3286906758" sldId="308"/>
            <ac:picMk id="24" creationId="{15C354B1-BA8B-31EF-0429-9B2E4DCD995A}"/>
          </ac:picMkLst>
        </pc:picChg>
        <pc:picChg chg="add del mod modCrop">
          <ac:chgData name="Achmad Saptiadi" userId="266f49e2-e8c5-4f91-a99e-43e646a71029" providerId="ADAL" clId="{6175CC50-7B2F-4540-95BF-B086A9146D5B}" dt="2023-05-31T04:15:19.631" v="1280" actId="478"/>
          <ac:picMkLst>
            <pc:docMk/>
            <pc:sldMk cId="3286906758" sldId="308"/>
            <ac:picMk id="29" creationId="{D34C0674-CE1D-EFE6-37B5-420FB6FBED3B}"/>
          </ac:picMkLst>
        </pc:picChg>
        <pc:picChg chg="del">
          <ac:chgData name="Achmad Saptiadi" userId="266f49e2-e8c5-4f91-a99e-43e646a71029" providerId="ADAL" clId="{6175CC50-7B2F-4540-95BF-B086A9146D5B}" dt="2023-05-31T04:09:33.926" v="1081" actId="478"/>
          <ac:picMkLst>
            <pc:docMk/>
            <pc:sldMk cId="3286906758" sldId="308"/>
            <ac:picMk id="30" creationId="{B7010454-1CD9-6BB3-BB2F-C84F197C5028}"/>
          </ac:picMkLst>
        </pc:picChg>
        <pc:picChg chg="del">
          <ac:chgData name="Achmad Saptiadi" userId="266f49e2-e8c5-4f91-a99e-43e646a71029" providerId="ADAL" clId="{6175CC50-7B2F-4540-95BF-B086A9146D5B}" dt="2023-05-31T04:12:02.431" v="1205" actId="478"/>
          <ac:picMkLst>
            <pc:docMk/>
            <pc:sldMk cId="3286906758" sldId="308"/>
            <ac:picMk id="32" creationId="{CEF244D1-F689-74AD-CF60-F64C4D865C68}"/>
          </ac:picMkLst>
        </pc:picChg>
        <pc:picChg chg="del">
          <ac:chgData name="Achmad Saptiadi" userId="266f49e2-e8c5-4f91-a99e-43e646a71029" providerId="ADAL" clId="{6175CC50-7B2F-4540-95BF-B086A9146D5B}" dt="2023-05-31T04:19:36.247" v="1404" actId="478"/>
          <ac:picMkLst>
            <pc:docMk/>
            <pc:sldMk cId="3286906758" sldId="308"/>
            <ac:picMk id="34" creationId="{DD3FF064-D388-8DDD-DF2D-BB063D96D36A}"/>
          </ac:picMkLst>
        </pc:picChg>
        <pc:picChg chg="add del mod modCrop">
          <ac:chgData name="Achmad Saptiadi" userId="266f49e2-e8c5-4f91-a99e-43e646a71029" providerId="ADAL" clId="{6175CC50-7B2F-4540-95BF-B086A9146D5B}" dt="2023-05-31T04:16:25.103" v="1293" actId="478"/>
          <ac:picMkLst>
            <pc:docMk/>
            <pc:sldMk cId="3286906758" sldId="308"/>
            <ac:picMk id="35" creationId="{8C06095F-36DB-65E8-7A6E-0984E9F5A248}"/>
          </ac:picMkLst>
        </pc:picChg>
        <pc:picChg chg="add mod ord modCrop">
          <ac:chgData name="Achmad Saptiadi" userId="266f49e2-e8c5-4f91-a99e-43e646a71029" providerId="ADAL" clId="{6175CC50-7B2F-4540-95BF-B086A9146D5B}" dt="2023-05-31T04:19:18.033" v="1384" actId="1076"/>
          <ac:picMkLst>
            <pc:docMk/>
            <pc:sldMk cId="3286906758" sldId="308"/>
            <ac:picMk id="37" creationId="{9507397F-FC46-A721-1B4F-8F3525D463C0}"/>
          </ac:picMkLst>
        </pc:picChg>
        <pc:picChg chg="add mod">
          <ac:chgData name="Achmad Saptiadi" userId="266f49e2-e8c5-4f91-a99e-43e646a71029" providerId="ADAL" clId="{6175CC50-7B2F-4540-95BF-B086A9146D5B}" dt="2023-05-31T04:17:17.712" v="1308" actId="1076"/>
          <ac:picMkLst>
            <pc:docMk/>
            <pc:sldMk cId="3286906758" sldId="308"/>
            <ac:picMk id="39" creationId="{434D3DD7-BD5D-F6A2-3425-A271AC678815}"/>
          </ac:picMkLst>
        </pc:picChg>
        <pc:picChg chg="add mod modCrop">
          <ac:chgData name="Achmad Saptiadi" userId="266f49e2-e8c5-4f91-a99e-43e646a71029" providerId="ADAL" clId="{6175CC50-7B2F-4540-95BF-B086A9146D5B}" dt="2023-05-31T04:20:33.633" v="1434" actId="1076"/>
          <ac:picMkLst>
            <pc:docMk/>
            <pc:sldMk cId="3286906758" sldId="308"/>
            <ac:picMk id="45" creationId="{CF03A399-360E-03E4-319A-988671C76096}"/>
          </ac:picMkLst>
        </pc:picChg>
        <pc:picChg chg="add mod modCrop">
          <ac:chgData name="Achmad Saptiadi" userId="266f49e2-e8c5-4f91-a99e-43e646a71029" providerId="ADAL" clId="{6175CC50-7B2F-4540-95BF-B086A9146D5B}" dt="2023-05-31T04:20:33.633" v="1434" actId="1076"/>
          <ac:picMkLst>
            <pc:docMk/>
            <pc:sldMk cId="3286906758" sldId="308"/>
            <ac:picMk id="53" creationId="{514E3727-15A2-CF84-E069-263128EB8688}"/>
          </ac:picMkLst>
        </pc:picChg>
        <pc:cxnChg chg="add mod">
          <ac:chgData name="Achmad Saptiadi" userId="266f49e2-e8c5-4f91-a99e-43e646a71029" providerId="ADAL" clId="{6175CC50-7B2F-4540-95BF-B086A9146D5B}" dt="2023-05-31T04:11:21.865" v="1191" actId="1582"/>
          <ac:cxnSpMkLst>
            <pc:docMk/>
            <pc:sldMk cId="3286906758" sldId="308"/>
            <ac:cxnSpMk id="15" creationId="{8B8D6543-0F9D-EA13-43C7-2A91B95DBE0E}"/>
          </ac:cxnSpMkLst>
        </pc:cxnChg>
        <pc:cxnChg chg="add mod">
          <ac:chgData name="Achmad Saptiadi" userId="266f49e2-e8c5-4f91-a99e-43e646a71029" providerId="ADAL" clId="{6175CC50-7B2F-4540-95BF-B086A9146D5B}" dt="2023-05-31T04:31:43.721" v="1541" actId="14100"/>
          <ac:cxnSpMkLst>
            <pc:docMk/>
            <pc:sldMk cId="3286906758" sldId="308"/>
            <ac:cxnSpMk id="20" creationId="{5AB8EC09-A5DF-05D9-376E-3A37C69B6E52}"/>
          </ac:cxnSpMkLst>
        </pc:cxnChg>
        <pc:cxnChg chg="add mod">
          <ac:chgData name="Achmad Saptiadi" userId="266f49e2-e8c5-4f91-a99e-43e646a71029" providerId="ADAL" clId="{6175CC50-7B2F-4540-95BF-B086A9146D5B}" dt="2023-05-31T04:11:53.193" v="1204" actId="14100"/>
          <ac:cxnSpMkLst>
            <pc:docMk/>
            <pc:sldMk cId="3286906758" sldId="308"/>
            <ac:cxnSpMk id="21" creationId="{195AEB35-4455-E0F9-6B13-EDE41530DC64}"/>
          </ac:cxnSpMkLst>
        </pc:cxnChg>
        <pc:cxnChg chg="add mod">
          <ac:chgData name="Achmad Saptiadi" userId="266f49e2-e8c5-4f91-a99e-43e646a71029" providerId="ADAL" clId="{6175CC50-7B2F-4540-95BF-B086A9146D5B}" dt="2023-05-31T04:18:42.459" v="1371" actId="1076"/>
          <ac:cxnSpMkLst>
            <pc:docMk/>
            <pc:sldMk cId="3286906758" sldId="308"/>
            <ac:cxnSpMk id="40" creationId="{9BCC47EC-8FFE-3A2F-C3ED-A4F1F057B1FD}"/>
          </ac:cxnSpMkLst>
        </pc:cxnChg>
        <pc:cxnChg chg="add mod">
          <ac:chgData name="Achmad Saptiadi" userId="266f49e2-e8c5-4f91-a99e-43e646a71029" providerId="ADAL" clId="{6175CC50-7B2F-4540-95BF-B086A9146D5B}" dt="2023-05-31T04:20:33.633" v="1434" actId="1076"/>
          <ac:cxnSpMkLst>
            <pc:docMk/>
            <pc:sldMk cId="3286906758" sldId="308"/>
            <ac:cxnSpMk id="47" creationId="{B3AD7B60-1399-E795-B42E-93B5AA9E7358}"/>
          </ac:cxnSpMkLst>
        </pc:cxnChg>
      </pc:sldChg>
      <pc:sldChg chg="add">
        <pc:chgData name="Achmad Saptiadi" userId="266f49e2-e8c5-4f91-a99e-43e646a71029" providerId="ADAL" clId="{6175CC50-7B2F-4540-95BF-B086A9146D5B}" dt="2023-05-31T07:31:52.537" v="1543"/>
        <pc:sldMkLst>
          <pc:docMk/>
          <pc:sldMk cId="1798380805" sldId="313"/>
        </pc:sldMkLst>
      </pc:sldChg>
    </pc:docChg>
  </pc:docChgLst>
  <pc:docChgLst>
    <pc:chgData name="Achmad Saptiadi" userId="266f49e2-e8c5-4f91-a99e-43e646a71029" providerId="ADAL" clId="{4ABF1A5C-F6E7-4CF2-97BA-F92F028553B8}"/>
    <pc:docChg chg="undo custSel addSld delSld modSld sldOrd">
      <pc:chgData name="Achmad Saptiadi" userId="266f49e2-e8c5-4f91-a99e-43e646a71029" providerId="ADAL" clId="{4ABF1A5C-F6E7-4CF2-97BA-F92F028553B8}" dt="2023-05-31T02:35:23.452" v="1370" actId="1036"/>
      <pc:docMkLst>
        <pc:docMk/>
      </pc:docMkLst>
      <pc:sldChg chg="modSp mod">
        <pc:chgData name="Achmad Saptiadi" userId="266f49e2-e8c5-4f91-a99e-43e646a71029" providerId="ADAL" clId="{4ABF1A5C-F6E7-4CF2-97BA-F92F028553B8}" dt="2023-05-30T09:22:08.184" v="2" actId="14100"/>
        <pc:sldMkLst>
          <pc:docMk/>
          <pc:sldMk cId="859074505" sldId="291"/>
        </pc:sldMkLst>
        <pc:spChg chg="mod">
          <ac:chgData name="Achmad Saptiadi" userId="266f49e2-e8c5-4f91-a99e-43e646a71029" providerId="ADAL" clId="{4ABF1A5C-F6E7-4CF2-97BA-F92F028553B8}" dt="2023-05-30T09:22:08.184" v="2" actId="14100"/>
          <ac:spMkLst>
            <pc:docMk/>
            <pc:sldMk cId="859074505" sldId="291"/>
            <ac:spMk id="15" creationId="{30926656-D7FD-C13A-27C7-B868D87E0821}"/>
          </ac:spMkLst>
        </pc:spChg>
      </pc:sldChg>
      <pc:sldChg chg="add ord">
        <pc:chgData name="Achmad Saptiadi" userId="266f49e2-e8c5-4f91-a99e-43e646a71029" providerId="ADAL" clId="{4ABF1A5C-F6E7-4CF2-97BA-F92F028553B8}" dt="2023-05-31T01:53:06.190" v="5"/>
        <pc:sldMkLst>
          <pc:docMk/>
          <pc:sldMk cId="177172444" sldId="295"/>
        </pc:sldMkLst>
      </pc:sldChg>
      <pc:sldChg chg="add ord replId">
        <pc:chgData name="Achmad Saptiadi" userId="266f49e2-e8c5-4f91-a99e-43e646a71029" providerId="ADAL" clId="{4ABF1A5C-F6E7-4CF2-97BA-F92F028553B8}" dt="2023-05-31T01:53:06.190" v="5"/>
        <pc:sldMkLst>
          <pc:docMk/>
          <pc:sldMk cId="3259448098" sldId="296"/>
        </pc:sldMkLst>
      </pc:sldChg>
      <pc:sldChg chg="add ord">
        <pc:chgData name="Achmad Saptiadi" userId="266f49e2-e8c5-4f91-a99e-43e646a71029" providerId="ADAL" clId="{4ABF1A5C-F6E7-4CF2-97BA-F92F028553B8}" dt="2023-05-31T01:53:43.004" v="8"/>
        <pc:sldMkLst>
          <pc:docMk/>
          <pc:sldMk cId="1005517775" sldId="297"/>
        </pc:sldMkLst>
      </pc:sldChg>
      <pc:sldChg chg="modSp add mod ord replId">
        <pc:chgData name="Achmad Saptiadi" userId="266f49e2-e8c5-4f91-a99e-43e646a71029" providerId="ADAL" clId="{4ABF1A5C-F6E7-4CF2-97BA-F92F028553B8}" dt="2023-05-31T02:20:22.485" v="874" actId="1076"/>
        <pc:sldMkLst>
          <pc:docMk/>
          <pc:sldMk cId="487200382" sldId="298"/>
        </pc:sldMkLst>
        <pc:spChg chg="mod">
          <ac:chgData name="Achmad Saptiadi" userId="266f49e2-e8c5-4f91-a99e-43e646a71029" providerId="ADAL" clId="{4ABF1A5C-F6E7-4CF2-97BA-F92F028553B8}" dt="2023-05-31T02:20:22.485" v="874" actId="1076"/>
          <ac:spMkLst>
            <pc:docMk/>
            <pc:sldMk cId="487200382" sldId="298"/>
            <ac:spMk id="18" creationId="{F1CF3498-E840-9484-C47C-6A6D05E972CB}"/>
          </ac:spMkLst>
        </pc:spChg>
        <pc:cxnChg chg="mod">
          <ac:chgData name="Achmad Saptiadi" userId="266f49e2-e8c5-4f91-a99e-43e646a71029" providerId="ADAL" clId="{4ABF1A5C-F6E7-4CF2-97BA-F92F028553B8}" dt="2023-05-31T02:20:22.485" v="874" actId="1076"/>
          <ac:cxnSpMkLst>
            <pc:docMk/>
            <pc:sldMk cId="487200382" sldId="298"/>
            <ac:cxnSpMk id="20" creationId="{90A89089-6B21-F084-B817-1B61CC238954}"/>
          </ac:cxnSpMkLst>
        </pc:cxnChg>
      </pc:sldChg>
      <pc:sldChg chg="addSp delSp modSp add mod ord delAnim">
        <pc:chgData name="Achmad Saptiadi" userId="266f49e2-e8c5-4f91-a99e-43e646a71029" providerId="ADAL" clId="{4ABF1A5C-F6E7-4CF2-97BA-F92F028553B8}" dt="2023-05-31T02:11:34.826" v="540" actId="14100"/>
        <pc:sldMkLst>
          <pc:docMk/>
          <pc:sldMk cId="584560198" sldId="299"/>
        </pc:sldMkLst>
        <pc:spChg chg="add mod">
          <ac:chgData name="Achmad Saptiadi" userId="266f49e2-e8c5-4f91-a99e-43e646a71029" providerId="ADAL" clId="{4ABF1A5C-F6E7-4CF2-97BA-F92F028553B8}" dt="2023-05-31T02:10:28.106" v="533" actId="1076"/>
          <ac:spMkLst>
            <pc:docMk/>
            <pc:sldMk cId="584560198" sldId="299"/>
            <ac:spMk id="4" creationId="{5346BCCA-851F-8E16-EB81-C161A259984E}"/>
          </ac:spMkLst>
        </pc:spChg>
        <pc:spChg chg="mod">
          <ac:chgData name="Achmad Saptiadi" userId="266f49e2-e8c5-4f91-a99e-43e646a71029" providerId="ADAL" clId="{4ABF1A5C-F6E7-4CF2-97BA-F92F028553B8}" dt="2023-05-31T01:54:00.973" v="13" actId="120"/>
          <ac:spMkLst>
            <pc:docMk/>
            <pc:sldMk cId="584560198" sldId="299"/>
            <ac:spMk id="11" creationId="{9671B31F-C161-5E35-D70B-CF588B983F00}"/>
          </ac:spMkLst>
        </pc:spChg>
        <pc:spChg chg="del">
          <ac:chgData name="Achmad Saptiadi" userId="266f49e2-e8c5-4f91-a99e-43e646a71029" providerId="ADAL" clId="{4ABF1A5C-F6E7-4CF2-97BA-F92F028553B8}" dt="2023-05-31T02:00:47.969" v="382" actId="478"/>
          <ac:spMkLst>
            <pc:docMk/>
            <pc:sldMk cId="584560198" sldId="299"/>
            <ac:spMk id="18" creationId="{AEDBCDA6-1605-2A02-EB01-648F1A5FB75D}"/>
          </ac:spMkLst>
        </pc:spChg>
        <pc:spChg chg="add del mod">
          <ac:chgData name="Achmad Saptiadi" userId="266f49e2-e8c5-4f91-a99e-43e646a71029" providerId="ADAL" clId="{4ABF1A5C-F6E7-4CF2-97BA-F92F028553B8}" dt="2023-05-31T02:04:13.508" v="501"/>
          <ac:spMkLst>
            <pc:docMk/>
            <pc:sldMk cId="584560198" sldId="299"/>
            <ac:spMk id="19" creationId="{2A4CD412-7DCB-4B02-D535-4B10505BCBF8}"/>
          </ac:spMkLst>
        </pc:spChg>
        <pc:spChg chg="mod">
          <ac:chgData name="Achmad Saptiadi" userId="266f49e2-e8c5-4f91-a99e-43e646a71029" providerId="ADAL" clId="{4ABF1A5C-F6E7-4CF2-97BA-F92F028553B8}" dt="2023-05-31T01:58:15.952" v="308" actId="20577"/>
          <ac:spMkLst>
            <pc:docMk/>
            <pc:sldMk cId="584560198" sldId="299"/>
            <ac:spMk id="22" creationId="{4E9E73A1-6442-F203-5F43-0C0CB31B9456}"/>
          </ac:spMkLst>
        </pc:spChg>
        <pc:spChg chg="mod">
          <ac:chgData name="Achmad Saptiadi" userId="266f49e2-e8c5-4f91-a99e-43e646a71029" providerId="ADAL" clId="{4ABF1A5C-F6E7-4CF2-97BA-F92F028553B8}" dt="2023-05-31T01:57:59.929" v="298" actId="20577"/>
          <ac:spMkLst>
            <pc:docMk/>
            <pc:sldMk cId="584560198" sldId="299"/>
            <ac:spMk id="28" creationId="{1B30AD31-63B4-3FB9-C5CA-420088E3E201}"/>
          </ac:spMkLst>
        </pc:spChg>
        <pc:spChg chg="mod">
          <ac:chgData name="Achmad Saptiadi" userId="266f49e2-e8c5-4f91-a99e-43e646a71029" providerId="ADAL" clId="{4ABF1A5C-F6E7-4CF2-97BA-F92F028553B8}" dt="2023-05-31T02:02:04.672" v="465" actId="20577"/>
          <ac:spMkLst>
            <pc:docMk/>
            <pc:sldMk cId="584560198" sldId="299"/>
            <ac:spMk id="29" creationId="{278F1EBA-13A2-9BC5-C09F-3B7730E2CFD4}"/>
          </ac:spMkLst>
        </pc:spChg>
        <pc:spChg chg="mod">
          <ac:chgData name="Achmad Saptiadi" userId="266f49e2-e8c5-4f91-a99e-43e646a71029" providerId="ADAL" clId="{4ABF1A5C-F6E7-4CF2-97BA-F92F028553B8}" dt="2023-05-31T02:00:35.993" v="381" actId="1076"/>
          <ac:spMkLst>
            <pc:docMk/>
            <pc:sldMk cId="584560198" sldId="299"/>
            <ac:spMk id="52" creationId="{6CDE09C6-7B57-2CA9-30A1-5A1B9853924E}"/>
          </ac:spMkLst>
        </pc:spChg>
        <pc:picChg chg="add mod modCrop">
          <ac:chgData name="Achmad Saptiadi" userId="266f49e2-e8c5-4f91-a99e-43e646a71029" providerId="ADAL" clId="{4ABF1A5C-F6E7-4CF2-97BA-F92F028553B8}" dt="2023-05-31T02:00:24.523" v="379" actId="1076"/>
          <ac:picMkLst>
            <pc:docMk/>
            <pc:sldMk cId="584560198" sldId="299"/>
            <ac:picMk id="3" creationId="{10EB8A64-C961-F15B-68DE-5A572809B942}"/>
          </ac:picMkLst>
        </pc:picChg>
        <pc:picChg chg="add del mod">
          <ac:chgData name="Achmad Saptiadi" userId="266f49e2-e8c5-4f91-a99e-43e646a71029" providerId="ADAL" clId="{4ABF1A5C-F6E7-4CF2-97BA-F92F028553B8}" dt="2023-05-31T02:10:43.066" v="536" actId="478"/>
          <ac:picMkLst>
            <pc:docMk/>
            <pc:sldMk cId="584560198" sldId="299"/>
            <ac:picMk id="6" creationId="{FBC02BB3-805E-DB53-5C1D-06A18E993941}"/>
          </ac:picMkLst>
        </pc:picChg>
        <pc:picChg chg="del">
          <ac:chgData name="Achmad Saptiadi" userId="266f49e2-e8c5-4f91-a99e-43e646a71029" providerId="ADAL" clId="{4ABF1A5C-F6E7-4CF2-97BA-F92F028553B8}" dt="2023-05-31T01:58:03.138" v="299" actId="478"/>
          <ac:picMkLst>
            <pc:docMk/>
            <pc:sldMk cId="584560198" sldId="299"/>
            <ac:picMk id="10" creationId="{EE09E523-8F16-6317-85CE-148AC496ACF6}"/>
          </ac:picMkLst>
        </pc:picChg>
        <pc:picChg chg="add mod">
          <ac:chgData name="Achmad Saptiadi" userId="266f49e2-e8c5-4f91-a99e-43e646a71029" providerId="ADAL" clId="{4ABF1A5C-F6E7-4CF2-97BA-F92F028553B8}" dt="2023-05-31T02:11:34.826" v="540" actId="14100"/>
          <ac:picMkLst>
            <pc:docMk/>
            <pc:sldMk cId="584560198" sldId="299"/>
            <ac:picMk id="13" creationId="{92EC00B1-A9DD-F7EB-2DB1-4C7022E9FF3B}"/>
          </ac:picMkLst>
        </pc:picChg>
        <pc:picChg chg="del">
          <ac:chgData name="Achmad Saptiadi" userId="266f49e2-e8c5-4f91-a99e-43e646a71029" providerId="ADAL" clId="{4ABF1A5C-F6E7-4CF2-97BA-F92F028553B8}" dt="2023-05-31T02:00:51.129" v="383" actId="478"/>
          <ac:picMkLst>
            <pc:docMk/>
            <pc:sldMk cId="584560198" sldId="299"/>
            <ac:picMk id="24" creationId="{FE3E5489-CEED-834E-9EA1-D4208EA5E163}"/>
          </ac:picMkLst>
        </pc:picChg>
        <pc:picChg chg="del">
          <ac:chgData name="Achmad Saptiadi" userId="266f49e2-e8c5-4f91-a99e-43e646a71029" providerId="ADAL" clId="{4ABF1A5C-F6E7-4CF2-97BA-F92F028553B8}" dt="2023-05-31T02:00:54.792" v="386" actId="478"/>
          <ac:picMkLst>
            <pc:docMk/>
            <pc:sldMk cId="584560198" sldId="299"/>
            <ac:picMk id="30" creationId="{E158D2B4-A743-DC37-13C4-8839D71332FB}"/>
          </ac:picMkLst>
        </pc:picChg>
        <pc:picChg chg="del">
          <ac:chgData name="Achmad Saptiadi" userId="266f49e2-e8c5-4f91-a99e-43e646a71029" providerId="ADAL" clId="{4ABF1A5C-F6E7-4CF2-97BA-F92F028553B8}" dt="2023-05-31T02:01:10.027" v="390" actId="478"/>
          <ac:picMkLst>
            <pc:docMk/>
            <pc:sldMk cId="584560198" sldId="299"/>
            <ac:picMk id="32" creationId="{6FD55CB3-7DC8-4C31-1033-4A2483E0F548}"/>
          </ac:picMkLst>
        </pc:picChg>
      </pc:sldChg>
      <pc:sldChg chg="modSp add del mod">
        <pc:chgData name="Achmad Saptiadi" userId="266f49e2-e8c5-4f91-a99e-43e646a71029" providerId="ADAL" clId="{4ABF1A5C-F6E7-4CF2-97BA-F92F028553B8}" dt="2023-05-31T02:34:11.170" v="1354" actId="47"/>
        <pc:sldMkLst>
          <pc:docMk/>
          <pc:sldMk cId="3546403115" sldId="300"/>
        </pc:sldMkLst>
        <pc:spChg chg="mod">
          <ac:chgData name="Achmad Saptiadi" userId="266f49e2-e8c5-4f91-a99e-43e646a71029" providerId="ADAL" clId="{4ABF1A5C-F6E7-4CF2-97BA-F92F028553B8}" dt="2023-05-31T01:55:29.794" v="45" actId="20577"/>
          <ac:spMkLst>
            <pc:docMk/>
            <pc:sldMk cId="3546403115" sldId="300"/>
            <ac:spMk id="22" creationId="{4E9E73A1-6442-F203-5F43-0C0CB31B9456}"/>
          </ac:spMkLst>
        </pc:spChg>
      </pc:sldChg>
      <pc:sldChg chg="addSp delSp modSp add mod">
        <pc:chgData name="Achmad Saptiadi" userId="266f49e2-e8c5-4f91-a99e-43e646a71029" providerId="ADAL" clId="{4ABF1A5C-F6E7-4CF2-97BA-F92F028553B8}" dt="2023-05-31T02:20:39.276" v="879" actId="14100"/>
        <pc:sldMkLst>
          <pc:docMk/>
          <pc:sldMk cId="904880618" sldId="301"/>
        </pc:sldMkLst>
        <pc:spChg chg="del">
          <ac:chgData name="Achmad Saptiadi" userId="266f49e2-e8c5-4f91-a99e-43e646a71029" providerId="ADAL" clId="{4ABF1A5C-F6E7-4CF2-97BA-F92F028553B8}" dt="2023-05-31T02:19:30.187" v="821" actId="478"/>
          <ac:spMkLst>
            <pc:docMk/>
            <pc:sldMk cId="904880618" sldId="301"/>
            <ac:spMk id="4" creationId="{5346BCCA-851F-8E16-EB81-C161A259984E}"/>
          </ac:spMkLst>
        </pc:spChg>
        <pc:spChg chg="mod">
          <ac:chgData name="Achmad Saptiadi" userId="266f49e2-e8c5-4f91-a99e-43e646a71029" providerId="ADAL" clId="{4ABF1A5C-F6E7-4CF2-97BA-F92F028553B8}" dt="2023-05-31T02:19:52.867" v="862" actId="20577"/>
          <ac:spMkLst>
            <pc:docMk/>
            <pc:sldMk cId="904880618" sldId="301"/>
            <ac:spMk id="19" creationId="{2A4CD412-7DCB-4B02-D535-4B10505BCBF8}"/>
          </ac:spMkLst>
        </pc:spChg>
        <pc:spChg chg="mod">
          <ac:chgData name="Achmad Saptiadi" userId="266f49e2-e8c5-4f91-a99e-43e646a71029" providerId="ADAL" clId="{4ABF1A5C-F6E7-4CF2-97BA-F92F028553B8}" dt="2023-05-31T02:12:21.577" v="544"/>
          <ac:spMkLst>
            <pc:docMk/>
            <pc:sldMk cId="904880618" sldId="301"/>
            <ac:spMk id="22" creationId="{4E9E73A1-6442-F203-5F43-0C0CB31B9456}"/>
          </ac:spMkLst>
        </pc:spChg>
        <pc:spChg chg="add mod">
          <ac:chgData name="Achmad Saptiadi" userId="266f49e2-e8c5-4f91-a99e-43e646a71029" providerId="ADAL" clId="{4ABF1A5C-F6E7-4CF2-97BA-F92F028553B8}" dt="2023-05-31T02:20:39.276" v="879" actId="14100"/>
          <ac:spMkLst>
            <pc:docMk/>
            <pc:sldMk cId="904880618" sldId="301"/>
            <ac:spMk id="26" creationId="{6E8F0F66-08C3-5F33-5E0B-B36C2CAE3B89}"/>
          </ac:spMkLst>
        </pc:spChg>
        <pc:spChg chg="mod">
          <ac:chgData name="Achmad Saptiadi" userId="266f49e2-e8c5-4f91-a99e-43e646a71029" providerId="ADAL" clId="{4ABF1A5C-F6E7-4CF2-97BA-F92F028553B8}" dt="2023-05-31T02:14:06.684" v="732" actId="313"/>
          <ac:spMkLst>
            <pc:docMk/>
            <pc:sldMk cId="904880618" sldId="301"/>
            <ac:spMk id="28" creationId="{1B30AD31-63B4-3FB9-C5CA-420088E3E201}"/>
          </ac:spMkLst>
        </pc:spChg>
        <pc:spChg chg="add del">
          <ac:chgData name="Achmad Saptiadi" userId="266f49e2-e8c5-4f91-a99e-43e646a71029" providerId="ADAL" clId="{4ABF1A5C-F6E7-4CF2-97BA-F92F028553B8}" dt="2023-05-31T02:12:08.150" v="543" actId="478"/>
          <ac:spMkLst>
            <pc:docMk/>
            <pc:sldMk cId="904880618" sldId="301"/>
            <ac:spMk id="29" creationId="{278F1EBA-13A2-9BC5-C09F-3B7730E2CFD4}"/>
          </ac:spMkLst>
        </pc:spChg>
        <pc:spChg chg="mod">
          <ac:chgData name="Achmad Saptiadi" userId="266f49e2-e8c5-4f91-a99e-43e646a71029" providerId="ADAL" clId="{4ABF1A5C-F6E7-4CF2-97BA-F92F028553B8}" dt="2023-05-31T02:17:50.514" v="810" actId="20577"/>
          <ac:spMkLst>
            <pc:docMk/>
            <pc:sldMk cId="904880618" sldId="301"/>
            <ac:spMk id="52" creationId="{6CDE09C6-7B57-2CA9-30A1-5A1B9853924E}"/>
          </ac:spMkLst>
        </pc:spChg>
        <pc:picChg chg="del">
          <ac:chgData name="Achmad Saptiadi" userId="266f49e2-e8c5-4f91-a99e-43e646a71029" providerId="ADAL" clId="{4ABF1A5C-F6E7-4CF2-97BA-F92F028553B8}" dt="2023-05-31T02:14:30.842" v="733" actId="478"/>
          <ac:picMkLst>
            <pc:docMk/>
            <pc:sldMk cId="904880618" sldId="301"/>
            <ac:picMk id="3" creationId="{10EB8A64-C961-F15B-68DE-5A572809B942}"/>
          </ac:picMkLst>
        </pc:picChg>
        <pc:picChg chg="add del mod modCrop">
          <ac:chgData name="Achmad Saptiadi" userId="266f49e2-e8c5-4f91-a99e-43e646a71029" providerId="ADAL" clId="{4ABF1A5C-F6E7-4CF2-97BA-F92F028553B8}" dt="2023-05-31T02:15:51.274" v="754" actId="478"/>
          <ac:picMkLst>
            <pc:docMk/>
            <pc:sldMk cId="904880618" sldId="301"/>
            <ac:picMk id="5" creationId="{B92D84CA-5F66-FEAF-810F-710B8C64EA3B}"/>
          </ac:picMkLst>
        </pc:picChg>
        <pc:picChg chg="add mod">
          <ac:chgData name="Achmad Saptiadi" userId="266f49e2-e8c5-4f91-a99e-43e646a71029" providerId="ADAL" clId="{4ABF1A5C-F6E7-4CF2-97BA-F92F028553B8}" dt="2023-05-31T02:16:01.435" v="760" actId="1076"/>
          <ac:picMkLst>
            <pc:docMk/>
            <pc:sldMk cId="904880618" sldId="301"/>
            <ac:picMk id="7" creationId="{313F4B48-1D4A-8F1A-72EE-D720FB53BA4C}"/>
          </ac:picMkLst>
        </pc:picChg>
        <pc:picChg chg="del mod">
          <ac:chgData name="Achmad Saptiadi" userId="266f49e2-e8c5-4f91-a99e-43e646a71029" providerId="ADAL" clId="{4ABF1A5C-F6E7-4CF2-97BA-F92F028553B8}" dt="2023-05-31T02:17:17.810" v="764" actId="478"/>
          <ac:picMkLst>
            <pc:docMk/>
            <pc:sldMk cId="904880618" sldId="301"/>
            <ac:picMk id="13" creationId="{92EC00B1-A9DD-F7EB-2DB1-4C7022E9FF3B}"/>
          </ac:picMkLst>
        </pc:picChg>
        <pc:picChg chg="add mod modCrop">
          <ac:chgData name="Achmad Saptiadi" userId="266f49e2-e8c5-4f91-a99e-43e646a71029" providerId="ADAL" clId="{4ABF1A5C-F6E7-4CF2-97BA-F92F028553B8}" dt="2023-05-31T02:18:08.372" v="814" actId="1076"/>
          <ac:picMkLst>
            <pc:docMk/>
            <pc:sldMk cId="904880618" sldId="301"/>
            <ac:picMk id="15" creationId="{9DE12153-531F-29F4-9827-D1146A2689C6}"/>
          </ac:picMkLst>
        </pc:picChg>
        <pc:picChg chg="add del">
          <ac:chgData name="Achmad Saptiadi" userId="266f49e2-e8c5-4f91-a99e-43e646a71029" providerId="ADAL" clId="{4ABF1A5C-F6E7-4CF2-97BA-F92F028553B8}" dt="2023-05-31T02:18:55.594" v="816" actId="478"/>
          <ac:picMkLst>
            <pc:docMk/>
            <pc:sldMk cId="904880618" sldId="301"/>
            <ac:picMk id="20" creationId="{CCA0FB4C-B36C-BF90-CC76-F1FFDCB89B88}"/>
          </ac:picMkLst>
        </pc:picChg>
        <pc:picChg chg="add mod">
          <ac:chgData name="Achmad Saptiadi" userId="266f49e2-e8c5-4f91-a99e-43e646a71029" providerId="ADAL" clId="{4ABF1A5C-F6E7-4CF2-97BA-F92F028553B8}" dt="2023-05-31T02:20:15.771" v="872" actId="1076"/>
          <ac:picMkLst>
            <pc:docMk/>
            <pc:sldMk cId="904880618" sldId="301"/>
            <ac:picMk id="23" creationId="{F74BB6DA-893E-971B-0BF4-001AAE83ED00}"/>
          </ac:picMkLst>
        </pc:picChg>
        <pc:picChg chg="add mod modCrop">
          <ac:chgData name="Achmad Saptiadi" userId="266f49e2-e8c5-4f91-a99e-43e646a71029" providerId="ADAL" clId="{4ABF1A5C-F6E7-4CF2-97BA-F92F028553B8}" dt="2023-05-31T02:20:12.052" v="871" actId="1076"/>
          <ac:picMkLst>
            <pc:docMk/>
            <pc:sldMk cId="904880618" sldId="301"/>
            <ac:picMk id="25" creationId="{7D31FC14-A863-80D8-3A39-04FFCE989293}"/>
          </ac:picMkLst>
        </pc:picChg>
      </pc:sldChg>
      <pc:sldChg chg="addSp delSp modSp add mod modAnim">
        <pc:chgData name="Achmad Saptiadi" userId="266f49e2-e8c5-4f91-a99e-43e646a71029" providerId="ADAL" clId="{4ABF1A5C-F6E7-4CF2-97BA-F92F028553B8}" dt="2023-05-31T02:35:23.452" v="1370" actId="1036"/>
        <pc:sldMkLst>
          <pc:docMk/>
          <pc:sldMk cId="3384442433" sldId="302"/>
        </pc:sldMkLst>
        <pc:spChg chg="add mod">
          <ac:chgData name="Achmad Saptiadi" userId="266f49e2-e8c5-4f91-a99e-43e646a71029" providerId="ADAL" clId="{4ABF1A5C-F6E7-4CF2-97BA-F92F028553B8}" dt="2023-05-31T02:33:59.373" v="1346" actId="1076"/>
          <ac:spMkLst>
            <pc:docMk/>
            <pc:sldMk cId="3384442433" sldId="302"/>
            <ac:spMk id="4" creationId="{A6F1BECE-A0F1-7A1D-DA2C-4F4290DD5515}"/>
          </ac:spMkLst>
        </pc:spChg>
        <pc:spChg chg="del">
          <ac:chgData name="Achmad Saptiadi" userId="266f49e2-e8c5-4f91-a99e-43e646a71029" providerId="ADAL" clId="{4ABF1A5C-F6E7-4CF2-97BA-F92F028553B8}" dt="2023-05-31T02:22:42.314" v="938" actId="478"/>
          <ac:spMkLst>
            <pc:docMk/>
            <pc:sldMk cId="3384442433" sldId="302"/>
            <ac:spMk id="19" creationId="{2A4CD412-7DCB-4B02-D535-4B10505BCBF8}"/>
          </ac:spMkLst>
        </pc:spChg>
        <pc:spChg chg="add mod">
          <ac:chgData name="Achmad Saptiadi" userId="266f49e2-e8c5-4f91-a99e-43e646a71029" providerId="ADAL" clId="{4ABF1A5C-F6E7-4CF2-97BA-F92F028553B8}" dt="2023-05-31T02:34:50.123" v="1357" actId="13926"/>
          <ac:spMkLst>
            <pc:docMk/>
            <pc:sldMk cId="3384442433" sldId="302"/>
            <ac:spMk id="24" creationId="{887E7E89-27F0-968E-B57B-ADDDECD4E664}"/>
          </ac:spMkLst>
        </pc:spChg>
        <pc:spChg chg="mod ord">
          <ac:chgData name="Achmad Saptiadi" userId="266f49e2-e8c5-4f91-a99e-43e646a71029" providerId="ADAL" clId="{4ABF1A5C-F6E7-4CF2-97BA-F92F028553B8}" dt="2023-05-31T02:22:33.940" v="936" actId="14100"/>
          <ac:spMkLst>
            <pc:docMk/>
            <pc:sldMk cId="3384442433" sldId="302"/>
            <ac:spMk id="26" creationId="{6E8F0F66-08C3-5F33-5E0B-B36C2CAE3B89}"/>
          </ac:spMkLst>
        </pc:spChg>
        <pc:spChg chg="mod">
          <ac:chgData name="Achmad Saptiadi" userId="266f49e2-e8c5-4f91-a99e-43e646a71029" providerId="ADAL" clId="{4ABF1A5C-F6E7-4CF2-97BA-F92F028553B8}" dt="2023-05-31T02:21:52.930" v="925" actId="20577"/>
          <ac:spMkLst>
            <pc:docMk/>
            <pc:sldMk cId="3384442433" sldId="302"/>
            <ac:spMk id="28" creationId="{1B30AD31-63B4-3FB9-C5CA-420088E3E201}"/>
          </ac:spMkLst>
        </pc:spChg>
        <pc:spChg chg="mod">
          <ac:chgData name="Achmad Saptiadi" userId="266f49e2-e8c5-4f91-a99e-43e646a71029" providerId="ADAL" clId="{4ABF1A5C-F6E7-4CF2-97BA-F92F028553B8}" dt="2023-05-31T02:22:52.010" v="940"/>
          <ac:spMkLst>
            <pc:docMk/>
            <pc:sldMk cId="3384442433" sldId="302"/>
            <ac:spMk id="29" creationId="{278F1EBA-13A2-9BC5-C09F-3B7730E2CFD4}"/>
          </ac:spMkLst>
        </pc:spChg>
        <pc:spChg chg="del">
          <ac:chgData name="Achmad Saptiadi" userId="266f49e2-e8c5-4f91-a99e-43e646a71029" providerId="ADAL" clId="{4ABF1A5C-F6E7-4CF2-97BA-F92F028553B8}" dt="2023-05-31T02:21:32.050" v="885" actId="478"/>
          <ac:spMkLst>
            <pc:docMk/>
            <pc:sldMk cId="3384442433" sldId="302"/>
            <ac:spMk id="52" creationId="{6CDE09C6-7B57-2CA9-30A1-5A1B9853924E}"/>
          </ac:spMkLst>
        </pc:spChg>
        <pc:picChg chg="add mod">
          <ac:chgData name="Achmad Saptiadi" userId="266f49e2-e8c5-4f91-a99e-43e646a71029" providerId="ADAL" clId="{4ABF1A5C-F6E7-4CF2-97BA-F92F028553B8}" dt="2023-05-31T02:22:02.612" v="929" actId="1076"/>
          <ac:picMkLst>
            <pc:docMk/>
            <pc:sldMk cId="3384442433" sldId="302"/>
            <ac:picMk id="3" creationId="{64F906DC-3233-4F8E-D242-253E4CD300F5}"/>
          </ac:picMkLst>
        </pc:picChg>
        <pc:picChg chg="add del mod">
          <ac:chgData name="Achmad Saptiadi" userId="266f49e2-e8c5-4f91-a99e-43e646a71029" providerId="ADAL" clId="{4ABF1A5C-F6E7-4CF2-97BA-F92F028553B8}" dt="2023-05-31T02:23:54.459" v="985" actId="478"/>
          <ac:picMkLst>
            <pc:docMk/>
            <pc:sldMk cId="3384442433" sldId="302"/>
            <ac:picMk id="5" creationId="{79EC7672-7A9B-6E01-CBB7-E827EF3D0530}"/>
          </ac:picMkLst>
        </pc:picChg>
        <pc:picChg chg="add del mod">
          <ac:chgData name="Achmad Saptiadi" userId="266f49e2-e8c5-4f91-a99e-43e646a71029" providerId="ADAL" clId="{4ABF1A5C-F6E7-4CF2-97BA-F92F028553B8}" dt="2023-05-31T02:23:55.211" v="986" actId="478"/>
          <ac:picMkLst>
            <pc:docMk/>
            <pc:sldMk cId="3384442433" sldId="302"/>
            <ac:picMk id="6" creationId="{E791D442-4F49-2677-A921-03CA758218BE}"/>
          </ac:picMkLst>
        </pc:picChg>
        <pc:picChg chg="del">
          <ac:chgData name="Achmad Saptiadi" userId="266f49e2-e8c5-4f91-a99e-43e646a71029" providerId="ADAL" clId="{4ABF1A5C-F6E7-4CF2-97BA-F92F028553B8}" dt="2023-05-31T02:21:22.611" v="881" actId="478"/>
          <ac:picMkLst>
            <pc:docMk/>
            <pc:sldMk cId="3384442433" sldId="302"/>
            <ac:picMk id="7" creationId="{313F4B48-1D4A-8F1A-72EE-D720FB53BA4C}"/>
          </ac:picMkLst>
        </pc:picChg>
        <pc:picChg chg="add mod">
          <ac:chgData name="Achmad Saptiadi" userId="266f49e2-e8c5-4f91-a99e-43e646a71029" providerId="ADAL" clId="{4ABF1A5C-F6E7-4CF2-97BA-F92F028553B8}" dt="2023-05-31T02:34:03.284" v="1353" actId="1035"/>
          <ac:picMkLst>
            <pc:docMk/>
            <pc:sldMk cId="3384442433" sldId="302"/>
            <ac:picMk id="10" creationId="{29E499CC-C93E-21D4-A2B5-F4BC2A092D57}"/>
          </ac:picMkLst>
        </pc:picChg>
        <pc:picChg chg="add del mod">
          <ac:chgData name="Achmad Saptiadi" userId="266f49e2-e8c5-4f91-a99e-43e646a71029" providerId="ADAL" clId="{4ABF1A5C-F6E7-4CF2-97BA-F92F028553B8}" dt="2023-05-31T02:24:46.435" v="1030" actId="478"/>
          <ac:picMkLst>
            <pc:docMk/>
            <pc:sldMk cId="3384442433" sldId="302"/>
            <ac:picMk id="13" creationId="{CE8FD25E-EB1F-E915-DD54-B25985BEA48C}"/>
          </ac:picMkLst>
        </pc:picChg>
        <pc:picChg chg="del">
          <ac:chgData name="Achmad Saptiadi" userId="266f49e2-e8c5-4f91-a99e-43e646a71029" providerId="ADAL" clId="{4ABF1A5C-F6E7-4CF2-97BA-F92F028553B8}" dt="2023-05-31T02:21:29.939" v="884" actId="478"/>
          <ac:picMkLst>
            <pc:docMk/>
            <pc:sldMk cId="3384442433" sldId="302"/>
            <ac:picMk id="15" creationId="{9DE12153-531F-29F4-9827-D1146A2689C6}"/>
          </ac:picMkLst>
        </pc:picChg>
        <pc:picChg chg="add mod modCrop">
          <ac:chgData name="Achmad Saptiadi" userId="266f49e2-e8c5-4f91-a99e-43e646a71029" providerId="ADAL" clId="{4ABF1A5C-F6E7-4CF2-97BA-F92F028553B8}" dt="2023-05-31T02:34:03.284" v="1353" actId="1035"/>
          <ac:picMkLst>
            <pc:docMk/>
            <pc:sldMk cId="3384442433" sldId="302"/>
            <ac:picMk id="20" creationId="{2943E441-55D8-C8F7-57A8-A052A265D3CC}"/>
          </ac:picMkLst>
        </pc:picChg>
        <pc:picChg chg="add mod">
          <ac:chgData name="Achmad Saptiadi" userId="266f49e2-e8c5-4f91-a99e-43e646a71029" providerId="ADAL" clId="{4ABF1A5C-F6E7-4CF2-97BA-F92F028553B8}" dt="2023-05-31T02:33:59.373" v="1346" actId="1076"/>
          <ac:picMkLst>
            <pc:docMk/>
            <pc:sldMk cId="3384442433" sldId="302"/>
            <ac:picMk id="21" creationId="{B2B71740-BD53-14F3-D323-F75A93942E4E}"/>
          </ac:picMkLst>
        </pc:picChg>
        <pc:picChg chg="del">
          <ac:chgData name="Achmad Saptiadi" userId="266f49e2-e8c5-4f91-a99e-43e646a71029" providerId="ADAL" clId="{4ABF1A5C-F6E7-4CF2-97BA-F92F028553B8}" dt="2023-05-31T02:22:40.227" v="937" actId="478"/>
          <ac:picMkLst>
            <pc:docMk/>
            <pc:sldMk cId="3384442433" sldId="302"/>
            <ac:picMk id="23" creationId="{F74BB6DA-893E-971B-0BF4-001AAE83ED00}"/>
          </ac:picMkLst>
        </pc:picChg>
        <pc:picChg chg="del">
          <ac:chgData name="Achmad Saptiadi" userId="266f49e2-e8c5-4f91-a99e-43e646a71029" providerId="ADAL" clId="{4ABF1A5C-F6E7-4CF2-97BA-F92F028553B8}" dt="2023-05-31T02:22:42.979" v="939" actId="478"/>
          <ac:picMkLst>
            <pc:docMk/>
            <pc:sldMk cId="3384442433" sldId="302"/>
            <ac:picMk id="25" creationId="{7D31FC14-A863-80D8-3A39-04FFCE989293}"/>
          </ac:picMkLst>
        </pc:picChg>
        <pc:picChg chg="add mod">
          <ac:chgData name="Achmad Saptiadi" userId="266f49e2-e8c5-4f91-a99e-43e646a71029" providerId="ADAL" clId="{4ABF1A5C-F6E7-4CF2-97BA-F92F028553B8}" dt="2023-05-31T02:35:23.452" v="1370" actId="1036"/>
          <ac:picMkLst>
            <pc:docMk/>
            <pc:sldMk cId="3384442433" sldId="302"/>
            <ac:picMk id="30" creationId="{E9DC2579-CE25-6FD0-CC39-4C81BE404660}"/>
          </ac:picMkLst>
        </pc:picChg>
      </pc:sldChg>
    </pc:docChg>
  </pc:docChgLst>
  <pc:docChgLst>
    <pc:chgData name="Achmad Saptiadi" userId="266f49e2-e8c5-4f91-a99e-43e646a71029" providerId="ADAL" clId="{909152D5-9E5F-465B-9513-CAD0713B6C24}"/>
    <pc:docChg chg="undo custSel addSld modSld">
      <pc:chgData name="Achmad Saptiadi" userId="266f49e2-e8c5-4f91-a99e-43e646a71029" providerId="ADAL" clId="{909152D5-9E5F-465B-9513-CAD0713B6C24}" dt="2023-05-31T03:05:40.726" v="646" actId="208"/>
      <pc:docMkLst>
        <pc:docMk/>
      </pc:docMkLst>
      <pc:sldChg chg="addSp delSp modSp mod delAnim">
        <pc:chgData name="Achmad Saptiadi" userId="266f49e2-e8c5-4f91-a99e-43e646a71029" providerId="ADAL" clId="{909152D5-9E5F-465B-9513-CAD0713B6C24}" dt="2023-05-31T02:39:13.026" v="20" actId="14100"/>
        <pc:sldMkLst>
          <pc:docMk/>
          <pc:sldMk cId="992106905" sldId="284"/>
        </pc:sldMkLst>
        <pc:spChg chg="add mod">
          <ac:chgData name="Achmad Saptiadi" userId="266f49e2-e8c5-4f91-a99e-43e646a71029" providerId="ADAL" clId="{909152D5-9E5F-465B-9513-CAD0713B6C24}" dt="2023-05-31T02:38:58.549" v="12" actId="14100"/>
          <ac:spMkLst>
            <pc:docMk/>
            <pc:sldMk cId="992106905" sldId="284"/>
            <ac:spMk id="9" creationId="{ED4DA0E2-57B7-2A02-62D2-1383FC399C96}"/>
          </ac:spMkLst>
        </pc:spChg>
        <pc:spChg chg="add mod">
          <ac:chgData name="Achmad Saptiadi" userId="266f49e2-e8c5-4f91-a99e-43e646a71029" providerId="ADAL" clId="{909152D5-9E5F-465B-9513-CAD0713B6C24}" dt="2023-05-31T02:39:13.026" v="20" actId="14100"/>
          <ac:spMkLst>
            <pc:docMk/>
            <pc:sldMk cId="992106905" sldId="284"/>
            <ac:spMk id="10" creationId="{3A4293ED-BF1C-2BF4-6145-4B7436C6A011}"/>
          </ac:spMkLst>
        </pc:spChg>
        <pc:picChg chg="add mod modCrop">
          <ac:chgData name="Achmad Saptiadi" userId="266f49e2-e8c5-4f91-a99e-43e646a71029" providerId="ADAL" clId="{909152D5-9E5F-465B-9513-CAD0713B6C24}" dt="2023-05-31T02:38:35.262" v="9" actId="1076"/>
          <ac:picMkLst>
            <pc:docMk/>
            <pc:sldMk cId="992106905" sldId="284"/>
            <ac:picMk id="7" creationId="{6C7B916D-0022-4876-145F-80922E610630}"/>
          </ac:picMkLst>
        </pc:picChg>
        <pc:picChg chg="del">
          <ac:chgData name="Achmad Saptiadi" userId="266f49e2-e8c5-4f91-a99e-43e646a71029" providerId="ADAL" clId="{909152D5-9E5F-465B-9513-CAD0713B6C24}" dt="2023-05-31T02:38:10.335" v="0" actId="478"/>
          <ac:picMkLst>
            <pc:docMk/>
            <pc:sldMk cId="992106905" sldId="284"/>
            <ac:picMk id="23" creationId="{B368FDD8-0321-6B91-4BB1-73712ADD730B}"/>
          </ac:picMkLst>
        </pc:picChg>
      </pc:sldChg>
      <pc:sldChg chg="addSp delSp modSp mod delAnim">
        <pc:chgData name="Achmad Saptiadi" userId="266f49e2-e8c5-4f91-a99e-43e646a71029" providerId="ADAL" clId="{909152D5-9E5F-465B-9513-CAD0713B6C24}" dt="2023-05-31T02:43:16.166" v="54" actId="1076"/>
        <pc:sldMkLst>
          <pc:docMk/>
          <pc:sldMk cId="3746261899" sldId="285"/>
        </pc:sldMkLst>
        <pc:picChg chg="add mod modCrop">
          <ac:chgData name="Achmad Saptiadi" userId="266f49e2-e8c5-4f91-a99e-43e646a71029" providerId="ADAL" clId="{909152D5-9E5F-465B-9513-CAD0713B6C24}" dt="2023-05-31T02:43:10.742" v="53" actId="732"/>
          <ac:picMkLst>
            <pc:docMk/>
            <pc:sldMk cId="3746261899" sldId="285"/>
            <ac:picMk id="8" creationId="{830C2666-EA63-EC49-2F1C-88162573F3EF}"/>
          </ac:picMkLst>
        </pc:picChg>
        <pc:picChg chg="add del mod">
          <ac:chgData name="Achmad Saptiadi" userId="266f49e2-e8c5-4f91-a99e-43e646a71029" providerId="ADAL" clId="{909152D5-9E5F-465B-9513-CAD0713B6C24}" dt="2023-05-31T02:41:25.237" v="32" actId="478"/>
          <ac:picMkLst>
            <pc:docMk/>
            <pc:sldMk cId="3746261899" sldId="285"/>
            <ac:picMk id="10" creationId="{92B9E956-19FA-3550-B537-A4ACB6AEF9A9}"/>
          </ac:picMkLst>
        </pc:picChg>
        <pc:picChg chg="add del mod">
          <ac:chgData name="Achmad Saptiadi" userId="266f49e2-e8c5-4f91-a99e-43e646a71029" providerId="ADAL" clId="{909152D5-9E5F-465B-9513-CAD0713B6C24}" dt="2023-05-31T02:42:53.477" v="47" actId="478"/>
          <ac:picMkLst>
            <pc:docMk/>
            <pc:sldMk cId="3746261899" sldId="285"/>
            <ac:picMk id="13" creationId="{89B8EDBD-F493-0DE5-D9E1-E264EE110DA9}"/>
          </ac:picMkLst>
        </pc:picChg>
        <pc:picChg chg="add mod">
          <ac:chgData name="Achmad Saptiadi" userId="266f49e2-e8c5-4f91-a99e-43e646a71029" providerId="ADAL" clId="{909152D5-9E5F-465B-9513-CAD0713B6C24}" dt="2023-05-31T02:43:16.166" v="54" actId="1076"/>
          <ac:picMkLst>
            <pc:docMk/>
            <pc:sldMk cId="3746261899" sldId="285"/>
            <ac:picMk id="21" creationId="{00261C64-EA82-362F-FA2C-548C7BBA7BBE}"/>
          </ac:picMkLst>
        </pc:picChg>
        <pc:picChg chg="del">
          <ac:chgData name="Achmad Saptiadi" userId="266f49e2-e8c5-4f91-a99e-43e646a71029" providerId="ADAL" clId="{909152D5-9E5F-465B-9513-CAD0713B6C24}" dt="2023-05-31T02:40:32.527" v="21" actId="478"/>
          <ac:picMkLst>
            <pc:docMk/>
            <pc:sldMk cId="3746261899" sldId="285"/>
            <ac:picMk id="33" creationId="{C8D6C892-40BD-25FC-15E0-283CB9CB88E1}"/>
          </ac:picMkLst>
        </pc:picChg>
      </pc:sldChg>
      <pc:sldChg chg="addSp delSp modSp mod delAnim">
        <pc:chgData name="Achmad Saptiadi" userId="266f49e2-e8c5-4f91-a99e-43e646a71029" providerId="ADAL" clId="{909152D5-9E5F-465B-9513-CAD0713B6C24}" dt="2023-05-31T02:47:15.275" v="97" actId="21"/>
        <pc:sldMkLst>
          <pc:docMk/>
          <pc:sldMk cId="3211589967" sldId="289"/>
        </pc:sldMkLst>
        <pc:spChg chg="add mod">
          <ac:chgData name="Achmad Saptiadi" userId="266f49e2-e8c5-4f91-a99e-43e646a71029" providerId="ADAL" clId="{909152D5-9E5F-465B-9513-CAD0713B6C24}" dt="2023-05-31T02:45:24.926" v="84" actId="14100"/>
          <ac:spMkLst>
            <pc:docMk/>
            <pc:sldMk cId="3211589967" sldId="289"/>
            <ac:spMk id="4" creationId="{63E46C5E-21C0-D929-4BA8-144D02A4D1B4}"/>
          </ac:spMkLst>
        </pc:spChg>
        <pc:spChg chg="add mod">
          <ac:chgData name="Achmad Saptiadi" userId="266f49e2-e8c5-4f91-a99e-43e646a71029" providerId="ADAL" clId="{909152D5-9E5F-465B-9513-CAD0713B6C24}" dt="2023-05-31T02:45:36.118" v="92" actId="1036"/>
          <ac:spMkLst>
            <pc:docMk/>
            <pc:sldMk cId="3211589967" sldId="289"/>
            <ac:spMk id="5" creationId="{C3161A50-2C4D-E0E2-B976-F3892BBC9213}"/>
          </ac:spMkLst>
        </pc:spChg>
        <pc:picChg chg="add mod modCrop">
          <ac:chgData name="Achmad Saptiadi" userId="266f49e2-e8c5-4f91-a99e-43e646a71029" providerId="ADAL" clId="{909152D5-9E5F-465B-9513-CAD0713B6C24}" dt="2023-05-31T02:44:55.263" v="64" actId="1076"/>
          <ac:picMkLst>
            <pc:docMk/>
            <pc:sldMk cId="3211589967" sldId="289"/>
            <ac:picMk id="3" creationId="{15D629F2-D73D-E331-A543-78929C544A9F}"/>
          </ac:picMkLst>
        </pc:picChg>
        <pc:picChg chg="add del mod">
          <ac:chgData name="Achmad Saptiadi" userId="266f49e2-e8c5-4f91-a99e-43e646a71029" providerId="ADAL" clId="{909152D5-9E5F-465B-9513-CAD0713B6C24}" dt="2023-05-31T02:47:15.275" v="97" actId="21"/>
          <ac:picMkLst>
            <pc:docMk/>
            <pc:sldMk cId="3211589967" sldId="289"/>
            <ac:picMk id="7" creationId="{0F5B4832-E10B-A312-9323-29127F05EA96}"/>
          </ac:picMkLst>
        </pc:picChg>
        <pc:picChg chg="del">
          <ac:chgData name="Achmad Saptiadi" userId="266f49e2-e8c5-4f91-a99e-43e646a71029" providerId="ADAL" clId="{909152D5-9E5F-465B-9513-CAD0713B6C24}" dt="2023-05-31T02:43:36.911" v="55" actId="478"/>
          <ac:picMkLst>
            <pc:docMk/>
            <pc:sldMk cId="3211589967" sldId="289"/>
            <ac:picMk id="32" creationId="{6FD55CB3-7DC8-4C31-1033-4A2483E0F548}"/>
          </ac:picMkLst>
        </pc:picChg>
      </pc:sldChg>
      <pc:sldChg chg="addSp delSp modSp mod delAnim">
        <pc:chgData name="Achmad Saptiadi" userId="266f49e2-e8c5-4f91-a99e-43e646a71029" providerId="ADAL" clId="{909152D5-9E5F-465B-9513-CAD0713B6C24}" dt="2023-05-31T02:55:35.677" v="510" actId="21"/>
        <pc:sldMkLst>
          <pc:docMk/>
          <pc:sldMk cId="4086978816" sldId="290"/>
        </pc:sldMkLst>
        <pc:spChg chg="add del mod">
          <ac:chgData name="Achmad Saptiadi" userId="266f49e2-e8c5-4f91-a99e-43e646a71029" providerId="ADAL" clId="{909152D5-9E5F-465B-9513-CAD0713B6C24}" dt="2023-05-31T02:54:44.100" v="499" actId="21"/>
          <ac:spMkLst>
            <pc:docMk/>
            <pc:sldMk cId="4086978816" sldId="290"/>
            <ac:spMk id="3" creationId="{C172D5BE-4E4A-A144-96A6-C0696DFB89CB}"/>
          </ac:spMkLst>
        </pc:spChg>
        <pc:spChg chg="add del mod">
          <ac:chgData name="Achmad Saptiadi" userId="266f49e2-e8c5-4f91-a99e-43e646a71029" providerId="ADAL" clId="{909152D5-9E5F-465B-9513-CAD0713B6C24}" dt="2023-05-31T02:54:44.100" v="499" actId="21"/>
          <ac:spMkLst>
            <pc:docMk/>
            <pc:sldMk cId="4086978816" sldId="290"/>
            <ac:spMk id="19" creationId="{F2D6907D-F76E-CC66-9F96-B6991BC28212}"/>
          </ac:spMkLst>
        </pc:spChg>
        <pc:spChg chg="mod">
          <ac:chgData name="Achmad Saptiadi" userId="266f49e2-e8c5-4f91-a99e-43e646a71029" providerId="ADAL" clId="{909152D5-9E5F-465B-9513-CAD0713B6C24}" dt="2023-05-31T02:47:28.976" v="102"/>
          <ac:spMkLst>
            <pc:docMk/>
            <pc:sldMk cId="4086978816" sldId="290"/>
            <ac:spMk id="22" creationId="{4E9E73A1-6442-F203-5F43-0C0CB31B9456}"/>
          </ac:spMkLst>
        </pc:spChg>
        <pc:spChg chg="mod">
          <ac:chgData name="Achmad Saptiadi" userId="266f49e2-e8c5-4f91-a99e-43e646a71029" providerId="ADAL" clId="{909152D5-9E5F-465B-9513-CAD0713B6C24}" dt="2023-05-31T02:47:55.277" v="157" actId="20577"/>
          <ac:spMkLst>
            <pc:docMk/>
            <pc:sldMk cId="4086978816" sldId="290"/>
            <ac:spMk id="28" creationId="{1B30AD31-63B4-3FB9-C5CA-420088E3E201}"/>
          </ac:spMkLst>
        </pc:spChg>
        <pc:spChg chg="del">
          <ac:chgData name="Achmad Saptiadi" userId="266f49e2-e8c5-4f91-a99e-43e646a71029" providerId="ADAL" clId="{909152D5-9E5F-465B-9513-CAD0713B6C24}" dt="2023-05-31T02:54:44.100" v="499" actId="21"/>
          <ac:spMkLst>
            <pc:docMk/>
            <pc:sldMk cId="4086978816" sldId="290"/>
            <ac:spMk id="29" creationId="{278F1EBA-13A2-9BC5-C09F-3B7730E2CFD4}"/>
          </ac:spMkLst>
        </pc:spChg>
        <pc:spChg chg="del">
          <ac:chgData name="Achmad Saptiadi" userId="266f49e2-e8c5-4f91-a99e-43e646a71029" providerId="ADAL" clId="{909152D5-9E5F-465B-9513-CAD0713B6C24}" dt="2023-05-31T02:48:01.501" v="159" actId="478"/>
          <ac:spMkLst>
            <pc:docMk/>
            <pc:sldMk cId="4086978816" sldId="290"/>
            <ac:spMk id="52" creationId="{6CDE09C6-7B57-2CA9-30A1-5A1B9853924E}"/>
          </ac:spMkLst>
        </pc:spChg>
        <pc:picChg chg="add mod">
          <ac:chgData name="Achmad Saptiadi" userId="266f49e2-e8c5-4f91-a99e-43e646a71029" providerId="ADAL" clId="{909152D5-9E5F-465B-9513-CAD0713B6C24}" dt="2023-05-31T02:47:38.734" v="105" actId="1076"/>
          <ac:picMkLst>
            <pc:docMk/>
            <pc:sldMk cId="4086978816" sldId="290"/>
            <ac:picMk id="2" creationId="{E95BBE7E-02A7-E14E-D23B-C2062F8136ED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4" creationId="{2BBF1593-7E79-1AB9-6243-7AE9E71F3006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9" creationId="{C9E4E00A-1DC1-E457-7DD9-70625A91F43D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10" creationId="{9EC067CF-6DB3-5C3C-360F-1A5EF43F0299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11" creationId="{664F64F0-13E7-A83A-EA96-F52A6730F98E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15" creationId="{CC41D07C-6212-19FD-1945-D26CD022B5A8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21" creationId="{A792D2F9-1E96-4973-376E-400008A4AEA7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23" creationId="{2EAF2335-C3D3-3693-D6D7-A26E7BC4B952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24" creationId="{016D781C-EFE9-109D-384B-169D395493C8}"/>
          </ac:picMkLst>
        </pc:picChg>
        <pc:picChg chg="del">
          <ac:chgData name="Achmad Saptiadi" userId="266f49e2-e8c5-4f91-a99e-43e646a71029" providerId="ADAL" clId="{909152D5-9E5F-465B-9513-CAD0713B6C24}" dt="2023-05-31T02:47:19.567" v="100" actId="478"/>
          <ac:picMkLst>
            <pc:docMk/>
            <pc:sldMk cId="4086978816" sldId="290"/>
            <ac:picMk id="26" creationId="{9F41BFE9-EC36-7389-C35C-5ADDF0A9A787}"/>
          </ac:picMkLst>
        </pc:picChg>
        <pc:picChg chg="add del mod">
          <ac:chgData name="Achmad Saptiadi" userId="266f49e2-e8c5-4f91-a99e-43e646a71029" providerId="ADAL" clId="{909152D5-9E5F-465B-9513-CAD0713B6C24}" dt="2023-05-31T02:53:19.791" v="451" actId="478"/>
          <ac:picMkLst>
            <pc:docMk/>
            <pc:sldMk cId="4086978816" sldId="290"/>
            <ac:picMk id="27" creationId="{11EEFAA6-65E3-A8F0-9E33-D07B403723AF}"/>
          </ac:picMkLst>
        </pc:picChg>
        <pc:picChg chg="del">
          <ac:chgData name="Achmad Saptiadi" userId="266f49e2-e8c5-4f91-a99e-43e646a71029" providerId="ADAL" clId="{909152D5-9E5F-465B-9513-CAD0713B6C24}" dt="2023-05-31T02:48:00.309" v="158" actId="478"/>
          <ac:picMkLst>
            <pc:docMk/>
            <pc:sldMk cId="4086978816" sldId="290"/>
            <ac:picMk id="30" creationId="{D8A087A3-3C50-7071-3C39-C588D6223057}"/>
          </ac:picMkLst>
        </pc:picChg>
        <pc:picChg chg="add del">
          <ac:chgData name="Achmad Saptiadi" userId="266f49e2-e8c5-4f91-a99e-43e646a71029" providerId="ADAL" clId="{909152D5-9E5F-465B-9513-CAD0713B6C24}" dt="2023-05-31T02:52:00.966" v="415" actId="478"/>
          <ac:picMkLst>
            <pc:docMk/>
            <pc:sldMk cId="4086978816" sldId="290"/>
            <ac:picMk id="32" creationId="{D874EBD2-FC25-4521-7303-8EE024E0A4B8}"/>
          </ac:picMkLst>
        </pc:picChg>
        <pc:picChg chg="add del mod modCrop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34" creationId="{A3D458F9-414F-BE2A-75BF-D6378C26E455}"/>
          </ac:picMkLst>
        </pc:picChg>
        <pc:cxnChg chg="del">
          <ac:chgData name="Achmad Saptiadi" userId="266f49e2-e8c5-4f91-a99e-43e646a71029" providerId="ADAL" clId="{909152D5-9E5F-465B-9513-CAD0713B6C24}" dt="2023-05-31T02:55:35.677" v="510" actId="21"/>
          <ac:cxnSpMkLst>
            <pc:docMk/>
            <pc:sldMk cId="4086978816" sldId="290"/>
            <ac:cxnSpMk id="55" creationId="{64B2078C-7512-A5A3-0C13-14C4A9B8093B}"/>
          </ac:cxnSpMkLst>
        </pc:cxnChg>
      </pc:sldChg>
      <pc:sldChg chg="addSp delSp modSp mod delAnim">
        <pc:chgData name="Achmad Saptiadi" userId="266f49e2-e8c5-4f91-a99e-43e646a71029" providerId="ADAL" clId="{909152D5-9E5F-465B-9513-CAD0713B6C24}" dt="2023-05-31T03:00:05.551" v="590" actId="1036"/>
        <pc:sldMkLst>
          <pc:docMk/>
          <pc:sldMk cId="859074505" sldId="291"/>
        </pc:sldMkLst>
        <pc:spChg chg="add mod">
          <ac:chgData name="Achmad Saptiadi" userId="266f49e2-e8c5-4f91-a99e-43e646a71029" providerId="ADAL" clId="{909152D5-9E5F-465B-9513-CAD0713B6C24}" dt="2023-05-31T03:00:05.551" v="590" actId="1036"/>
          <ac:spMkLst>
            <pc:docMk/>
            <pc:sldMk cId="859074505" sldId="291"/>
            <ac:spMk id="4" creationId="{5350126B-F0CC-ED04-6168-C1E6496D0A7B}"/>
          </ac:spMkLst>
        </pc:spChg>
        <pc:spChg chg="mod">
          <ac:chgData name="Achmad Saptiadi" userId="266f49e2-e8c5-4f91-a99e-43e646a71029" providerId="ADAL" clId="{909152D5-9E5F-465B-9513-CAD0713B6C24}" dt="2023-05-31T02:58:24.376" v="532" actId="21"/>
          <ac:spMkLst>
            <pc:docMk/>
            <pc:sldMk cId="859074505" sldId="291"/>
            <ac:spMk id="15" creationId="{30926656-D7FD-C13A-27C7-B868D87E0821}"/>
          </ac:spMkLst>
        </pc:spChg>
        <pc:spChg chg="mod">
          <ac:chgData name="Achmad Saptiadi" userId="266f49e2-e8c5-4f91-a99e-43e646a71029" providerId="ADAL" clId="{909152D5-9E5F-465B-9513-CAD0713B6C24}" dt="2023-05-31T02:59:44.087" v="563" actId="20577"/>
          <ac:spMkLst>
            <pc:docMk/>
            <pc:sldMk cId="859074505" sldId="291"/>
            <ac:spMk id="24" creationId="{6A8FECDD-5358-95E5-0A19-38C7DCB9E378}"/>
          </ac:spMkLst>
        </pc:spChg>
        <pc:picChg chg="add del mod">
          <ac:chgData name="Achmad Saptiadi" userId="266f49e2-e8c5-4f91-a99e-43e646a71029" providerId="ADAL" clId="{909152D5-9E5F-465B-9513-CAD0713B6C24}" dt="2023-05-31T02:57:26.519" v="523" actId="478"/>
          <ac:picMkLst>
            <pc:docMk/>
            <pc:sldMk cId="859074505" sldId="291"/>
            <ac:picMk id="3" creationId="{48AFAC6F-6BD2-C9A5-6631-DA86FFC466B0}"/>
          </ac:picMkLst>
        </pc:picChg>
        <pc:picChg chg="del">
          <ac:chgData name="Achmad Saptiadi" userId="266f49e2-e8c5-4f91-a99e-43e646a71029" providerId="ADAL" clId="{909152D5-9E5F-465B-9513-CAD0713B6C24}" dt="2023-05-31T02:56:04.448" v="516" actId="478"/>
          <ac:picMkLst>
            <pc:docMk/>
            <pc:sldMk cId="859074505" sldId="291"/>
            <ac:picMk id="11" creationId="{E2E0F37D-45FC-7B2B-B590-ED293D855A44}"/>
          </ac:picMkLst>
        </pc:picChg>
        <pc:picChg chg="mod">
          <ac:chgData name="Achmad Saptiadi" userId="266f49e2-e8c5-4f91-a99e-43e646a71029" providerId="ADAL" clId="{909152D5-9E5F-465B-9513-CAD0713B6C24}" dt="2023-05-31T02:58:31.791" v="534" actId="1076"/>
          <ac:picMkLst>
            <pc:docMk/>
            <pc:sldMk cId="859074505" sldId="291"/>
            <ac:picMk id="19" creationId="{14DC7B93-646B-A4EE-C031-41012C8E0893}"/>
          </ac:picMkLst>
        </pc:picChg>
        <pc:picChg chg="add del">
          <ac:chgData name="Achmad Saptiadi" userId="266f49e2-e8c5-4f91-a99e-43e646a71029" providerId="ADAL" clId="{909152D5-9E5F-465B-9513-CAD0713B6C24}" dt="2023-05-31T02:57:40.182" v="525" actId="478"/>
          <ac:picMkLst>
            <pc:docMk/>
            <pc:sldMk cId="859074505" sldId="291"/>
            <ac:picMk id="20" creationId="{939D73A8-6341-1024-E90D-01877A63B784}"/>
          </ac:picMkLst>
        </pc:picChg>
        <pc:picChg chg="mod">
          <ac:chgData name="Achmad Saptiadi" userId="266f49e2-e8c5-4f91-a99e-43e646a71029" providerId="ADAL" clId="{909152D5-9E5F-465B-9513-CAD0713B6C24}" dt="2023-05-31T02:59:14.127" v="541" actId="14100"/>
          <ac:picMkLst>
            <pc:docMk/>
            <pc:sldMk cId="859074505" sldId="291"/>
            <ac:picMk id="23" creationId="{79ABADE1-7DBC-6F06-194F-3F04C5AF8C95}"/>
          </ac:picMkLst>
        </pc:picChg>
        <pc:picChg chg="add mod modCrop">
          <ac:chgData name="Achmad Saptiadi" userId="266f49e2-e8c5-4f91-a99e-43e646a71029" providerId="ADAL" clId="{909152D5-9E5F-465B-9513-CAD0713B6C24}" dt="2023-05-31T02:57:57.944" v="531" actId="732"/>
          <ac:picMkLst>
            <pc:docMk/>
            <pc:sldMk cId="859074505" sldId="291"/>
            <ac:picMk id="25" creationId="{9442D2B0-91C1-830A-5AEF-53322E638906}"/>
          </ac:picMkLst>
        </pc:picChg>
        <pc:picChg chg="mod">
          <ac:chgData name="Achmad Saptiadi" userId="266f49e2-e8c5-4f91-a99e-43e646a71029" providerId="ADAL" clId="{909152D5-9E5F-465B-9513-CAD0713B6C24}" dt="2023-05-31T02:59:51.511" v="572" actId="1036"/>
          <ac:picMkLst>
            <pc:docMk/>
            <pc:sldMk cId="859074505" sldId="291"/>
            <ac:picMk id="27" creationId="{22FD05BE-EB41-4CE3-AB46-6034DFA500DC}"/>
          </ac:picMkLst>
        </pc:picChg>
        <pc:picChg chg="add mod">
          <ac:chgData name="Achmad Saptiadi" userId="266f49e2-e8c5-4f91-a99e-43e646a71029" providerId="ADAL" clId="{909152D5-9E5F-465B-9513-CAD0713B6C24}" dt="2023-05-31T03:00:05.551" v="590" actId="1036"/>
          <ac:picMkLst>
            <pc:docMk/>
            <pc:sldMk cId="859074505" sldId="291"/>
            <ac:picMk id="28" creationId="{031BE794-4551-80EC-08CC-371E6B3740E9}"/>
          </ac:picMkLst>
        </pc:picChg>
        <pc:picChg chg="mod">
          <ac:chgData name="Achmad Saptiadi" userId="266f49e2-e8c5-4f91-a99e-43e646a71029" providerId="ADAL" clId="{909152D5-9E5F-465B-9513-CAD0713B6C24}" dt="2023-05-31T02:59:47.736" v="566" actId="1036"/>
          <ac:picMkLst>
            <pc:docMk/>
            <pc:sldMk cId="859074505" sldId="291"/>
            <ac:picMk id="31" creationId="{EA04DBDA-07B0-9B40-B0E6-75D1045BF05E}"/>
          </ac:picMkLst>
        </pc:picChg>
      </pc:sldChg>
      <pc:sldChg chg="addSp delSp modSp mod delAnim">
        <pc:chgData name="Achmad Saptiadi" userId="266f49e2-e8c5-4f91-a99e-43e646a71029" providerId="ADAL" clId="{909152D5-9E5F-465B-9513-CAD0713B6C24}" dt="2023-05-31T03:02:02.838" v="607" actId="21"/>
        <pc:sldMkLst>
          <pc:docMk/>
          <pc:sldMk cId="3384442433" sldId="302"/>
        </pc:sldMkLst>
        <pc:spChg chg="add mod">
          <ac:chgData name="Achmad Saptiadi" userId="266f49e2-e8c5-4f91-a99e-43e646a71029" providerId="ADAL" clId="{909152D5-9E5F-465B-9513-CAD0713B6C24}" dt="2023-05-31T03:01:45.400" v="604" actId="1036"/>
          <ac:spMkLst>
            <pc:docMk/>
            <pc:sldMk cId="3384442433" sldId="302"/>
            <ac:spMk id="5" creationId="{74391D65-5560-CB7D-D57F-646249F581C1}"/>
          </ac:spMkLst>
        </pc:spChg>
        <pc:spChg chg="add mod">
          <ac:chgData name="Achmad Saptiadi" userId="266f49e2-e8c5-4f91-a99e-43e646a71029" providerId="ADAL" clId="{909152D5-9E5F-465B-9513-CAD0713B6C24}" dt="2023-05-31T03:01:53.224" v="605" actId="1076"/>
          <ac:spMkLst>
            <pc:docMk/>
            <pc:sldMk cId="3384442433" sldId="302"/>
            <ac:spMk id="6" creationId="{9CE06D6E-5D31-D447-9C6A-C7BDD9ADD5CE}"/>
          </ac:spMkLst>
        </pc:spChg>
        <pc:spChg chg="del mod">
          <ac:chgData name="Achmad Saptiadi" userId="266f49e2-e8c5-4f91-a99e-43e646a71029" providerId="ADAL" clId="{909152D5-9E5F-465B-9513-CAD0713B6C24}" dt="2023-05-31T03:02:02.838" v="607" actId="21"/>
          <ac:spMkLst>
            <pc:docMk/>
            <pc:sldMk cId="3384442433" sldId="302"/>
            <ac:spMk id="24" creationId="{887E7E89-27F0-968E-B57B-ADDDECD4E664}"/>
          </ac:spMkLst>
        </pc:spChg>
        <pc:picChg chg="add mod">
          <ac:chgData name="Achmad Saptiadi" userId="266f49e2-e8c5-4f91-a99e-43e646a71029" providerId="ADAL" clId="{909152D5-9E5F-465B-9513-CAD0713B6C24}" dt="2023-05-31T03:01:45.400" v="604" actId="1036"/>
          <ac:picMkLst>
            <pc:docMk/>
            <pc:sldMk cId="3384442433" sldId="302"/>
            <ac:picMk id="2" creationId="{BA9B271F-7A5C-AD69-0048-1FCC3475329E}"/>
          </ac:picMkLst>
        </pc:picChg>
        <pc:picChg chg="del">
          <ac:chgData name="Achmad Saptiadi" userId="266f49e2-e8c5-4f91-a99e-43e646a71029" providerId="ADAL" clId="{909152D5-9E5F-465B-9513-CAD0713B6C24}" dt="2023-05-31T03:01:05.971" v="591" actId="478"/>
          <ac:picMkLst>
            <pc:docMk/>
            <pc:sldMk cId="3384442433" sldId="302"/>
            <ac:picMk id="21" creationId="{B2B71740-BD53-14F3-D323-F75A93942E4E}"/>
          </ac:picMkLst>
        </pc:picChg>
        <pc:picChg chg="del mod">
          <ac:chgData name="Achmad Saptiadi" userId="266f49e2-e8c5-4f91-a99e-43e646a71029" providerId="ADAL" clId="{909152D5-9E5F-465B-9513-CAD0713B6C24}" dt="2023-05-31T03:02:02.838" v="607" actId="21"/>
          <ac:picMkLst>
            <pc:docMk/>
            <pc:sldMk cId="3384442433" sldId="302"/>
            <ac:picMk id="30" creationId="{E9DC2579-CE25-6FD0-CC39-4C81BE404660}"/>
          </ac:picMkLst>
        </pc:picChg>
      </pc:sldChg>
      <pc:sldChg chg="addSp delSp modSp add mod delAnim">
        <pc:chgData name="Achmad Saptiadi" userId="266f49e2-e8c5-4f91-a99e-43e646a71029" providerId="ADAL" clId="{909152D5-9E5F-465B-9513-CAD0713B6C24}" dt="2023-05-31T02:55:51.839" v="515" actId="14100"/>
        <pc:sldMkLst>
          <pc:docMk/>
          <pc:sldMk cId="2181016845" sldId="303"/>
        </pc:sldMkLst>
        <pc:spChg chg="add mod">
          <ac:chgData name="Achmad Saptiadi" userId="266f49e2-e8c5-4f91-a99e-43e646a71029" providerId="ADAL" clId="{909152D5-9E5F-465B-9513-CAD0713B6C24}" dt="2023-05-31T02:54:52.691" v="501" actId="1076"/>
          <ac:spMkLst>
            <pc:docMk/>
            <pc:sldMk cId="2181016845" sldId="303"/>
            <ac:spMk id="2" creationId="{11347294-C6B6-2C6E-14FA-61FB1B9AA7C6}"/>
          </ac:spMkLst>
        </pc:spChg>
        <pc:spChg chg="add mod">
          <ac:chgData name="Achmad Saptiadi" userId="266f49e2-e8c5-4f91-a99e-43e646a71029" providerId="ADAL" clId="{909152D5-9E5F-465B-9513-CAD0713B6C24}" dt="2023-05-31T02:55:26.424" v="508" actId="20577"/>
          <ac:spMkLst>
            <pc:docMk/>
            <pc:sldMk cId="2181016845" sldId="303"/>
            <ac:spMk id="3" creationId="{62CF046E-536B-69B1-6888-50DB126608A1}"/>
          </ac:spMkLst>
        </pc:spChg>
        <pc:spChg chg="add mod">
          <ac:chgData name="Achmad Saptiadi" userId="266f49e2-e8c5-4f91-a99e-43e646a71029" providerId="ADAL" clId="{909152D5-9E5F-465B-9513-CAD0713B6C24}" dt="2023-05-31T02:55:46.616" v="514" actId="1076"/>
          <ac:spMkLst>
            <pc:docMk/>
            <pc:sldMk cId="2181016845" sldId="303"/>
            <ac:spMk id="15" creationId="{F034DEFC-E969-A7E1-CC2A-64AFDB3A7559}"/>
          </ac:spMkLst>
        </pc:spChg>
        <pc:spChg chg="mod">
          <ac:chgData name="Achmad Saptiadi" userId="266f49e2-e8c5-4f91-a99e-43e646a71029" providerId="ADAL" clId="{909152D5-9E5F-465B-9513-CAD0713B6C24}" dt="2023-05-31T02:54:33.760" v="498" actId="1076"/>
          <ac:spMkLst>
            <pc:docMk/>
            <pc:sldMk cId="2181016845" sldId="303"/>
            <ac:spMk id="22" creationId="{4E9E73A1-6442-F203-5F43-0C0CB31B9456}"/>
          </ac:spMkLst>
        </pc:spChg>
        <pc:spChg chg="mod">
          <ac:chgData name="Achmad Saptiadi" userId="266f49e2-e8c5-4f91-a99e-43e646a71029" providerId="ADAL" clId="{909152D5-9E5F-465B-9513-CAD0713B6C24}" dt="2023-05-31T02:54:33.760" v="498" actId="1076"/>
          <ac:spMkLst>
            <pc:docMk/>
            <pc:sldMk cId="2181016845" sldId="303"/>
            <ac:spMk id="28" creationId="{1B30AD31-63B4-3FB9-C5CA-420088E3E201}"/>
          </ac:spMkLst>
        </pc:spChg>
        <pc:spChg chg="del">
          <ac:chgData name="Achmad Saptiadi" userId="266f49e2-e8c5-4f91-a99e-43e646a71029" providerId="ADAL" clId="{909152D5-9E5F-465B-9513-CAD0713B6C24}" dt="2023-05-31T02:54:10.702" v="497" actId="478"/>
          <ac:spMkLst>
            <pc:docMk/>
            <pc:sldMk cId="2181016845" sldId="303"/>
            <ac:spMk id="29" creationId="{278F1EBA-13A2-9BC5-C09F-3B7730E2CFD4}"/>
          </ac:spMkLst>
        </pc:spChg>
        <pc:spChg chg="mod">
          <ac:chgData name="Achmad Saptiadi" userId="266f49e2-e8c5-4f91-a99e-43e646a71029" providerId="ADAL" clId="{909152D5-9E5F-465B-9513-CAD0713B6C24}" dt="2023-05-31T02:54:33.760" v="498" actId="1076"/>
          <ac:spMkLst>
            <pc:docMk/>
            <pc:sldMk cId="2181016845" sldId="303"/>
            <ac:spMk id="52" creationId="{6CDE09C6-7B57-2CA9-30A1-5A1B9853924E}"/>
          </ac:spMkLst>
        </pc:spChg>
        <pc:picChg chg="add del mod">
          <ac:chgData name="Achmad Saptiadi" userId="266f49e2-e8c5-4f91-a99e-43e646a71029" providerId="ADAL" clId="{909152D5-9E5F-465B-9513-CAD0713B6C24}" dt="2023-05-31T02:55:20.719" v="506" actId="478"/>
          <ac:picMkLst>
            <pc:docMk/>
            <pc:sldMk cId="2181016845" sldId="303"/>
            <ac:picMk id="4" creationId="{7B6E6679-64DF-45FD-A720-4A0AC68553B0}"/>
          </ac:picMkLst>
        </pc:picChg>
        <pc:picChg chg="del">
          <ac:chgData name="Achmad Saptiadi" userId="266f49e2-e8c5-4f91-a99e-43e646a71029" providerId="ADAL" clId="{909152D5-9E5F-465B-9513-CAD0713B6C24}" dt="2023-05-31T02:53:50.086" v="494" actId="478"/>
          <ac:picMkLst>
            <pc:docMk/>
            <pc:sldMk cId="2181016845" sldId="303"/>
            <ac:picMk id="6" creationId="{2B54FA62-F7C9-3449-48AA-F9D97C1434D3}"/>
          </ac:picMkLst>
        </pc:picChg>
        <pc:picChg chg="add del mod">
          <ac:chgData name="Achmad Saptiadi" userId="266f49e2-e8c5-4f91-a99e-43e646a71029" providerId="ADAL" clId="{909152D5-9E5F-465B-9513-CAD0713B6C24}" dt="2023-05-31T02:55:20.719" v="506" actId="478"/>
          <ac:picMkLst>
            <pc:docMk/>
            <pc:sldMk cId="2181016845" sldId="303"/>
            <ac:picMk id="9" creationId="{025C0CEB-08D9-D975-62B5-9364AD153A81}"/>
          </ac:picMkLst>
        </pc:picChg>
        <pc:picChg chg="add del mod">
          <ac:chgData name="Achmad Saptiadi" userId="266f49e2-e8c5-4f91-a99e-43e646a71029" providerId="ADAL" clId="{909152D5-9E5F-465B-9513-CAD0713B6C24}" dt="2023-05-31T02:55:20.719" v="506" actId="478"/>
          <ac:picMkLst>
            <pc:docMk/>
            <pc:sldMk cId="2181016845" sldId="303"/>
            <ac:picMk id="10" creationId="{8B9ACCD7-4866-F1A1-8797-262D4A694694}"/>
          </ac:picMkLst>
        </pc:picChg>
        <pc:picChg chg="add del mod">
          <ac:chgData name="Achmad Saptiadi" userId="266f49e2-e8c5-4f91-a99e-43e646a71029" providerId="ADAL" clId="{909152D5-9E5F-465B-9513-CAD0713B6C24}" dt="2023-05-31T02:55:20.719" v="506" actId="478"/>
          <ac:picMkLst>
            <pc:docMk/>
            <pc:sldMk cId="2181016845" sldId="303"/>
            <ac:picMk id="11" creationId="{333F2C8C-A5A5-C38C-587A-999542E63218}"/>
          </ac:picMkLst>
        </pc:picChg>
        <pc:picChg chg="add mod">
          <ac:chgData name="Achmad Saptiadi" userId="266f49e2-e8c5-4f91-a99e-43e646a71029" providerId="ADAL" clId="{909152D5-9E5F-465B-9513-CAD0713B6C24}" dt="2023-05-31T02:55:41.225" v="513" actId="1076"/>
          <ac:picMkLst>
            <pc:docMk/>
            <pc:sldMk cId="2181016845" sldId="303"/>
            <ac:picMk id="13" creationId="{5AD66C55-7FE6-A9CC-263E-482592E1433C}"/>
          </ac:picMkLst>
        </pc:picChg>
        <pc:picChg chg="del">
          <ac:chgData name="Achmad Saptiadi" userId="266f49e2-e8c5-4f91-a99e-43e646a71029" providerId="ADAL" clId="{909152D5-9E5F-465B-9513-CAD0713B6C24}" dt="2023-05-31T02:53:50.086" v="494" actId="478"/>
          <ac:picMkLst>
            <pc:docMk/>
            <pc:sldMk cId="2181016845" sldId="303"/>
            <ac:picMk id="18" creationId="{744B7FD4-FDC1-1EA9-22F3-DC8A3ADC4838}"/>
          </ac:picMkLst>
        </pc:picChg>
        <pc:picChg chg="add mod">
          <ac:chgData name="Achmad Saptiadi" userId="266f49e2-e8c5-4f91-a99e-43e646a71029" providerId="ADAL" clId="{909152D5-9E5F-465B-9513-CAD0713B6C24}" dt="2023-05-31T02:55:46.616" v="514" actId="1076"/>
          <ac:picMkLst>
            <pc:docMk/>
            <pc:sldMk cId="2181016845" sldId="303"/>
            <ac:picMk id="19" creationId="{FDDE5AD0-5B8D-5D0D-EA27-D4E6BB51C586}"/>
          </ac:picMkLst>
        </pc:picChg>
        <pc:picChg chg="del">
          <ac:chgData name="Achmad Saptiadi" userId="266f49e2-e8c5-4f91-a99e-43e646a71029" providerId="ADAL" clId="{909152D5-9E5F-465B-9513-CAD0713B6C24}" dt="2023-05-31T02:53:50.086" v="494" actId="478"/>
          <ac:picMkLst>
            <pc:docMk/>
            <pc:sldMk cId="2181016845" sldId="303"/>
            <ac:picMk id="20" creationId="{5B4A1A0E-8C6E-C3A5-4E93-77E21983C5A6}"/>
          </ac:picMkLst>
        </pc:picChg>
        <pc:picChg chg="add mod">
          <ac:chgData name="Achmad Saptiadi" userId="266f49e2-e8c5-4f91-a99e-43e646a71029" providerId="ADAL" clId="{909152D5-9E5F-465B-9513-CAD0713B6C24}" dt="2023-05-31T02:55:46.616" v="514" actId="1076"/>
          <ac:picMkLst>
            <pc:docMk/>
            <pc:sldMk cId="2181016845" sldId="303"/>
            <ac:picMk id="21" creationId="{4BD14484-11AD-FC8F-54F6-CD9C754F031A}"/>
          </ac:picMkLst>
        </pc:picChg>
        <pc:picChg chg="add mod">
          <ac:chgData name="Achmad Saptiadi" userId="266f49e2-e8c5-4f91-a99e-43e646a71029" providerId="ADAL" clId="{909152D5-9E5F-465B-9513-CAD0713B6C24}" dt="2023-05-31T02:55:46.616" v="514" actId="1076"/>
          <ac:picMkLst>
            <pc:docMk/>
            <pc:sldMk cId="2181016845" sldId="303"/>
            <ac:picMk id="23" creationId="{2761747F-B9A0-0BAC-4D15-8D1EBA22983A}"/>
          </ac:picMkLst>
        </pc:picChg>
        <pc:picChg chg="add mod">
          <ac:chgData name="Achmad Saptiadi" userId="266f49e2-e8c5-4f91-a99e-43e646a71029" providerId="ADAL" clId="{909152D5-9E5F-465B-9513-CAD0713B6C24}" dt="2023-05-31T02:55:51.839" v="515" actId="14100"/>
          <ac:picMkLst>
            <pc:docMk/>
            <pc:sldMk cId="2181016845" sldId="303"/>
            <ac:picMk id="24" creationId="{26850A64-B1B6-4E2F-275F-BD5FC34A77C3}"/>
          </ac:picMkLst>
        </pc:picChg>
        <pc:picChg chg="del">
          <ac:chgData name="Achmad Saptiadi" userId="266f49e2-e8c5-4f91-a99e-43e646a71029" providerId="ADAL" clId="{909152D5-9E5F-465B-9513-CAD0713B6C24}" dt="2023-05-31T02:53:50.086" v="494" actId="478"/>
          <ac:picMkLst>
            <pc:docMk/>
            <pc:sldMk cId="2181016845" sldId="303"/>
            <ac:picMk id="25" creationId="{FEC604DE-3717-4557-A5A8-80589417CBD7}"/>
          </ac:picMkLst>
        </pc:picChg>
        <pc:picChg chg="del">
          <ac:chgData name="Achmad Saptiadi" userId="266f49e2-e8c5-4f91-a99e-43e646a71029" providerId="ADAL" clId="{909152D5-9E5F-465B-9513-CAD0713B6C24}" dt="2023-05-31T02:53:25.633" v="452" actId="478"/>
          <ac:picMkLst>
            <pc:docMk/>
            <pc:sldMk cId="2181016845" sldId="303"/>
            <ac:picMk id="26" creationId="{9F41BFE9-EC36-7389-C35C-5ADDF0A9A787}"/>
          </ac:picMkLst>
        </pc:picChg>
        <pc:picChg chg="mod">
          <ac:chgData name="Achmad Saptiadi" userId="266f49e2-e8c5-4f91-a99e-43e646a71029" providerId="ADAL" clId="{909152D5-9E5F-465B-9513-CAD0713B6C24}" dt="2023-05-31T02:54:33.760" v="498" actId="1076"/>
          <ac:picMkLst>
            <pc:docMk/>
            <pc:sldMk cId="2181016845" sldId="303"/>
            <ac:picMk id="30" creationId="{D8A087A3-3C50-7071-3C39-C588D6223057}"/>
          </ac:picMkLst>
        </pc:picChg>
        <pc:cxnChg chg="add mod">
          <ac:chgData name="Achmad Saptiadi" userId="266f49e2-e8c5-4f91-a99e-43e646a71029" providerId="ADAL" clId="{909152D5-9E5F-465B-9513-CAD0713B6C24}" dt="2023-05-31T02:55:37.200" v="511"/>
          <ac:cxnSpMkLst>
            <pc:docMk/>
            <pc:sldMk cId="2181016845" sldId="303"/>
            <ac:cxnSpMk id="27" creationId="{891CD013-70AE-A178-27FF-1708D6A248E0}"/>
          </ac:cxnSpMkLst>
        </pc:cxnChg>
        <pc:cxnChg chg="del mod">
          <ac:chgData name="Achmad Saptiadi" userId="266f49e2-e8c5-4f91-a99e-43e646a71029" providerId="ADAL" clId="{909152D5-9E5F-465B-9513-CAD0713B6C24}" dt="2023-05-31T02:55:32.230" v="509" actId="478"/>
          <ac:cxnSpMkLst>
            <pc:docMk/>
            <pc:sldMk cId="2181016845" sldId="303"/>
            <ac:cxnSpMk id="55" creationId="{64B2078C-7512-A5A3-0C13-14C4A9B8093B}"/>
          </ac:cxnSpMkLst>
        </pc:cxnChg>
      </pc:sldChg>
      <pc:sldChg chg="addSp delSp modSp add mod">
        <pc:chgData name="Achmad Saptiadi" userId="266f49e2-e8c5-4f91-a99e-43e646a71029" providerId="ADAL" clId="{909152D5-9E5F-465B-9513-CAD0713B6C24}" dt="2023-05-31T03:05:40.726" v="646" actId="208"/>
        <pc:sldMkLst>
          <pc:docMk/>
          <pc:sldMk cId="2042441502" sldId="304"/>
        </pc:sldMkLst>
        <pc:spChg chg="del">
          <ac:chgData name="Achmad Saptiadi" userId="266f49e2-e8c5-4f91-a99e-43e646a71029" providerId="ADAL" clId="{909152D5-9E5F-465B-9513-CAD0713B6C24}" dt="2023-05-31T03:04:58.514" v="628" actId="478"/>
          <ac:spMkLst>
            <pc:docMk/>
            <pc:sldMk cId="2042441502" sldId="304"/>
            <ac:spMk id="4" creationId="{A6F1BECE-A0F1-7A1D-DA2C-4F4290DD5515}"/>
          </ac:spMkLst>
        </pc:spChg>
        <pc:spChg chg="del">
          <ac:chgData name="Achmad Saptiadi" userId="266f49e2-e8c5-4f91-a99e-43e646a71029" providerId="ADAL" clId="{909152D5-9E5F-465B-9513-CAD0713B6C24}" dt="2023-05-31T03:02:32.175" v="618" actId="478"/>
          <ac:spMkLst>
            <pc:docMk/>
            <pc:sldMk cId="2042441502" sldId="304"/>
            <ac:spMk id="5" creationId="{74391D65-5560-CB7D-D57F-646249F581C1}"/>
          </ac:spMkLst>
        </pc:spChg>
        <pc:spChg chg="del">
          <ac:chgData name="Achmad Saptiadi" userId="266f49e2-e8c5-4f91-a99e-43e646a71029" providerId="ADAL" clId="{909152D5-9E5F-465B-9513-CAD0713B6C24}" dt="2023-05-31T03:02:33.692" v="620" actId="478"/>
          <ac:spMkLst>
            <pc:docMk/>
            <pc:sldMk cId="2042441502" sldId="304"/>
            <ac:spMk id="6" creationId="{9CE06D6E-5D31-D447-9C6A-C7BDD9ADD5CE}"/>
          </ac:spMkLst>
        </pc:spChg>
        <pc:spChg chg="add del mod">
          <ac:chgData name="Achmad Saptiadi" userId="266f49e2-e8c5-4f91-a99e-43e646a71029" providerId="ADAL" clId="{909152D5-9E5F-465B-9513-CAD0713B6C24}" dt="2023-05-31T03:02:29.008" v="615"/>
          <ac:spMkLst>
            <pc:docMk/>
            <pc:sldMk cId="2042441502" sldId="304"/>
            <ac:spMk id="7" creationId="{C44EEAC7-C497-8276-9910-C54EB118F086}"/>
          </ac:spMkLst>
        </pc:spChg>
        <pc:spChg chg="del">
          <ac:chgData name="Achmad Saptiadi" userId="266f49e2-e8c5-4f91-a99e-43e646a71029" providerId="ADAL" clId="{909152D5-9E5F-465B-9513-CAD0713B6C24}" dt="2023-05-31T03:02:30.424" v="616" actId="478"/>
          <ac:spMkLst>
            <pc:docMk/>
            <pc:sldMk cId="2042441502" sldId="304"/>
            <ac:spMk id="26" creationId="{6E8F0F66-08C3-5F33-5E0B-B36C2CAE3B89}"/>
          </ac:spMkLst>
        </pc:spChg>
        <pc:spChg chg="mod">
          <ac:chgData name="Achmad Saptiadi" userId="266f49e2-e8c5-4f91-a99e-43e646a71029" providerId="ADAL" clId="{909152D5-9E5F-465B-9513-CAD0713B6C24}" dt="2023-05-31T03:02:37.993" v="621" actId="13926"/>
          <ac:spMkLst>
            <pc:docMk/>
            <pc:sldMk cId="2042441502" sldId="304"/>
            <ac:spMk id="28" creationId="{1B30AD31-63B4-3FB9-C5CA-420088E3E201}"/>
          </ac:spMkLst>
        </pc:spChg>
        <pc:spChg chg="del">
          <ac:chgData name="Achmad Saptiadi" userId="266f49e2-e8c5-4f91-a99e-43e646a71029" providerId="ADAL" clId="{909152D5-9E5F-465B-9513-CAD0713B6C24}" dt="2023-05-31T03:04:57.399" v="627" actId="478"/>
          <ac:spMkLst>
            <pc:docMk/>
            <pc:sldMk cId="2042441502" sldId="304"/>
            <ac:spMk id="29" creationId="{278F1EBA-13A2-9BC5-C09F-3B7730E2CFD4}"/>
          </ac:spMkLst>
        </pc:spChg>
        <pc:picChg chg="del">
          <ac:chgData name="Achmad Saptiadi" userId="266f49e2-e8c5-4f91-a99e-43e646a71029" providerId="ADAL" clId="{909152D5-9E5F-465B-9513-CAD0713B6C24}" dt="2023-05-31T03:02:32.992" v="619" actId="478"/>
          <ac:picMkLst>
            <pc:docMk/>
            <pc:sldMk cId="2042441502" sldId="304"/>
            <ac:picMk id="2" creationId="{BA9B271F-7A5C-AD69-0048-1FCC3475329E}"/>
          </ac:picMkLst>
        </pc:picChg>
        <pc:picChg chg="del">
          <ac:chgData name="Achmad Saptiadi" userId="266f49e2-e8c5-4f91-a99e-43e646a71029" providerId="ADAL" clId="{909152D5-9E5F-465B-9513-CAD0713B6C24}" dt="2023-05-31T03:02:29.007" v="613" actId="478"/>
          <ac:picMkLst>
            <pc:docMk/>
            <pc:sldMk cId="2042441502" sldId="304"/>
            <ac:picMk id="3" creationId="{64F906DC-3233-4F8E-D242-253E4CD300F5}"/>
          </ac:picMkLst>
        </pc:picChg>
        <pc:picChg chg="del">
          <ac:chgData name="Achmad Saptiadi" userId="266f49e2-e8c5-4f91-a99e-43e646a71029" providerId="ADAL" clId="{909152D5-9E5F-465B-9513-CAD0713B6C24}" dt="2023-05-31T03:05:00.207" v="629" actId="478"/>
          <ac:picMkLst>
            <pc:docMk/>
            <pc:sldMk cId="2042441502" sldId="304"/>
            <ac:picMk id="10" creationId="{29E499CC-C93E-21D4-A2B5-F4BC2A092D57}"/>
          </ac:picMkLst>
        </pc:picChg>
        <pc:picChg chg="add del mod">
          <ac:chgData name="Achmad Saptiadi" userId="266f49e2-e8c5-4f91-a99e-43e646a71029" providerId="ADAL" clId="{909152D5-9E5F-465B-9513-CAD0713B6C24}" dt="2023-05-31T03:02:31.448" v="617" actId="478"/>
          <ac:picMkLst>
            <pc:docMk/>
            <pc:sldMk cId="2042441502" sldId="304"/>
            <ac:picMk id="13" creationId="{BE40E73D-DABA-1E88-C0B0-38CEC0D37AE6}"/>
          </ac:picMkLst>
        </pc:picChg>
        <pc:picChg chg="add mod">
          <ac:chgData name="Achmad Saptiadi" userId="266f49e2-e8c5-4f91-a99e-43e646a71029" providerId="ADAL" clId="{909152D5-9E5F-465B-9513-CAD0713B6C24}" dt="2023-05-31T03:05:40.726" v="646" actId="208"/>
          <ac:picMkLst>
            <pc:docMk/>
            <pc:sldMk cId="2042441502" sldId="304"/>
            <ac:picMk id="18" creationId="{690D7269-9DFF-FD52-AC83-9EFBEB1A2B04}"/>
          </ac:picMkLst>
        </pc:picChg>
        <pc:picChg chg="del">
          <ac:chgData name="Achmad Saptiadi" userId="266f49e2-e8c5-4f91-a99e-43e646a71029" providerId="ADAL" clId="{909152D5-9E5F-465B-9513-CAD0713B6C24}" dt="2023-05-31T03:05:01.103" v="630" actId="478"/>
          <ac:picMkLst>
            <pc:docMk/>
            <pc:sldMk cId="2042441502" sldId="304"/>
            <ac:picMk id="20" creationId="{2943E441-55D8-C8F7-57A8-A052A265D3CC}"/>
          </ac:picMkLst>
        </pc:picChg>
        <pc:picChg chg="add mod modCrop">
          <ac:chgData name="Achmad Saptiadi" userId="266f49e2-e8c5-4f91-a99e-43e646a71029" providerId="ADAL" clId="{909152D5-9E5F-465B-9513-CAD0713B6C24}" dt="2023-05-31T03:05:31.751" v="644" actId="1036"/>
          <ac:picMkLst>
            <pc:docMk/>
            <pc:sldMk cId="2042441502" sldId="304"/>
            <ac:picMk id="21" creationId="{205312D6-44C0-FF32-AA74-0DD7C45701F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531A-64AA-958C-E548-C7722E185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5D4FD-CF3A-EF2D-36FD-83EE70736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7DD2F-576A-0FDE-2359-65139BB8A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82C4B-F713-A5B3-2C1D-34E49C9AC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1CE02-A812-CA62-2CFD-A98D3832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83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784B9-BD42-57DF-B9C1-419D8AE02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71B25-3BDF-DD4B-5892-8B79F08A6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A24F9-A988-5880-89EB-BEC31CB10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2CE35-B031-2AF9-A037-050A6FC9B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E050A-D96A-2EC0-3E56-5D16F92E6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92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4792E1-2941-9341-93A8-2AD364408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A0E3EE-4752-42D0-9633-66B1E37E9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309B5-7F58-9158-0431-1A0D19B79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DB1AF-C743-23F2-0260-4F0A5BFC9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B762F-1A83-E0A9-4F6D-D13B96BF9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5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EF8EB-A2EF-67E8-AB28-A8724847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8BA0F-115F-F72D-FE3D-07D2B0735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FACC3-AA43-92A0-C96D-116DB00D2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48F00-AEA0-8E7F-E311-AD0482ECC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1F1A8-758A-4CBE-FB50-F6D12DAFA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5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5D9D-71DD-A44D-39D7-C9B2FB62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85189-F8AD-A229-2536-728DE6480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7FE5-37BF-CE07-B33A-95420FA90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BE1C7-F61A-29C4-7FD9-270213CC7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7E2F-43D8-CF00-3F97-D2DC743CF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4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89014-0517-011A-343A-339B92C3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2292-0B93-0B12-2F35-85CC6837F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01C9D-2A23-2411-8194-60FF0EE44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FA5A1-CC60-1185-923D-3CB3ACD6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602A1-9DE5-E822-9DA4-788596B63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451FB-367B-0413-204D-76D12C962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4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B1A4-9185-1D0B-5959-F47E0ADDC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DB42B-16E4-5124-E30A-F0F2C6B76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A1859-1AA3-AF12-82DE-DEE3F2AE0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6151D0-E2C7-5CAD-A75F-C2CE7B1BC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A8F9FC-AAD3-02C7-A4BA-341E45517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D801C5-2147-4793-D5C5-73F3A5A5C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211B3E-3C8D-FD19-C86F-30D129CA6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92DF9-554A-9A15-6AAE-75712CFA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54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DA7C-E7B6-AC5E-F63D-82936A5E1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8A1F9-C9B2-A9E7-FFE0-B27418EC1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87128-47B2-C871-390C-2F34F85C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D32B2-7596-8B1E-6489-41FAFB3B7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37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CEC04-BC7B-8004-4F04-029D6B56D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B0C4C-6AED-3B31-D4D4-CDF3482A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DCB1F-FC5B-F8D2-B08B-B3B7D531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0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92BA-4E13-211D-ED06-2E61F83A6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49343-F6EC-C17C-81DB-8D5961387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B998E-6CD5-43C2-8FC9-61AC024BA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22A46-89E2-EC28-A840-7818366A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8801F-8E58-74EE-8EE1-BA6E39474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40950-9FD9-9221-C6B1-96BE4DD4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3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722AA-14E8-1CF9-958B-84C4872E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A7AC8D-8902-B0B2-87CA-10114D241A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E48C7-B462-FB16-756F-5C556080C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985C9-9CB0-5A89-66A3-5042F4324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02B05-0FD0-DAAE-4862-BE1C4DC9D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FC49-2EA3-74AC-2F84-EC29B37F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62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C34D97-5DF0-385E-1F4B-16EB1125E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2CA49-D01B-18EC-1C41-42A2985E2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3113-75E4-6189-47AF-4251E051B8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978E7-279E-4535-9286-3654234CD8A9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5D2E9-C20A-ABB3-1E05-64C01A3CF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79BE-CCB9-27F0-CA60-AACDDD587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4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D63F0A42-B1D7-3116-61FE-4F65101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5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632ABC7-D4BE-F347-2663-DC83805F52C9}"/>
              </a:ext>
            </a:extLst>
          </p:cNvPr>
          <p:cNvGrpSpPr/>
          <p:nvPr/>
        </p:nvGrpSpPr>
        <p:grpSpPr>
          <a:xfrm>
            <a:off x="3781425" y="382386"/>
            <a:ext cx="4629150" cy="1243801"/>
            <a:chOff x="3764671" y="316360"/>
            <a:chExt cx="4629150" cy="124380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B6BC34C-747B-4811-1C30-619820A1875D}"/>
                </a:ext>
              </a:extLst>
            </p:cNvPr>
            <p:cNvSpPr/>
            <p:nvPr/>
          </p:nvSpPr>
          <p:spPr>
            <a:xfrm>
              <a:off x="3783484" y="352416"/>
              <a:ext cx="4610337" cy="1207745"/>
            </a:xfrm>
            <a:prstGeom prst="roundRect">
              <a:avLst/>
            </a:prstGeom>
            <a:solidFill>
              <a:srgbClr val="BFBFB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FC0AD4B-D90F-F737-35BF-47ADE36AC9C5}"/>
                </a:ext>
              </a:extLst>
            </p:cNvPr>
            <p:cNvSpPr/>
            <p:nvPr/>
          </p:nvSpPr>
          <p:spPr>
            <a:xfrm>
              <a:off x="3764671" y="316360"/>
              <a:ext cx="4610337" cy="1207745"/>
            </a:xfrm>
            <a:prstGeom prst="round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339673D-7290-5436-D2EE-FE8FC25F294B}"/>
                </a:ext>
              </a:extLst>
            </p:cNvPr>
            <p:cNvGrpSpPr/>
            <p:nvPr/>
          </p:nvGrpSpPr>
          <p:grpSpPr>
            <a:xfrm>
              <a:off x="4062282" y="458824"/>
              <a:ext cx="4067433" cy="945707"/>
              <a:chOff x="4727881" y="61566"/>
              <a:chExt cx="2322510" cy="540000"/>
            </a:xfrm>
          </p:grpSpPr>
          <p:pic>
            <p:nvPicPr>
              <p:cNvPr id="3" name="Picture 2" descr="Logo&#10;&#10;Description automatically generated">
                <a:extLst>
                  <a:ext uri="{FF2B5EF4-FFF2-40B4-BE49-F238E27FC236}">
                    <a16:creationId xmlns:a16="http://schemas.microsoft.com/office/drawing/2014/main" id="{B223DB0A-EF49-C9B5-2376-D5BDD5D8F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7024" y="61566"/>
                <a:ext cx="1013367" cy="540000"/>
              </a:xfrm>
              <a:prstGeom prst="rect">
                <a:avLst/>
              </a:prstGeom>
            </p:spPr>
          </p:pic>
          <p:pic>
            <p:nvPicPr>
              <p:cNvPr id="5" name="Picture 4" descr="Logo&#10;&#10;Description automatically generated">
                <a:extLst>
                  <a:ext uri="{FF2B5EF4-FFF2-40B4-BE49-F238E27FC236}">
                    <a16:creationId xmlns:a16="http://schemas.microsoft.com/office/drawing/2014/main" id="{609BA988-B922-25E0-1111-ACD29E9F3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7881" y="61566"/>
                <a:ext cx="520665" cy="540000"/>
              </a:xfrm>
              <a:prstGeom prst="rect">
                <a:avLst/>
              </a:prstGeom>
            </p:spPr>
          </p:pic>
          <p:pic>
            <p:nvPicPr>
              <p:cNvPr id="6" name="Picture 5" descr="Logo&#10;&#10;Description automatically generated">
                <a:extLst>
                  <a:ext uri="{FF2B5EF4-FFF2-40B4-BE49-F238E27FC236}">
                    <a16:creationId xmlns:a16="http://schemas.microsoft.com/office/drawing/2014/main" id="{76D5A707-C443-9595-C7AD-2C755AEDC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4260" y="61566"/>
                <a:ext cx="717050" cy="540000"/>
              </a:xfrm>
              <a:prstGeom prst="rect">
                <a:avLst/>
              </a:prstGeom>
            </p:spPr>
          </p:pic>
        </p:grpSp>
      </p:grp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03EC5BF-EB5A-50B3-7BF7-D9C33EA7CD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0000F2-2B50-179E-F79B-EDDEFA852204}"/>
              </a:ext>
            </a:extLst>
          </p:cNvPr>
          <p:cNvGrpSpPr/>
          <p:nvPr/>
        </p:nvGrpSpPr>
        <p:grpSpPr>
          <a:xfrm>
            <a:off x="851192" y="3030691"/>
            <a:ext cx="10489615" cy="1387563"/>
            <a:chOff x="1274756" y="3292598"/>
            <a:chExt cx="9794310" cy="1387563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6DE2799-B28B-9B49-3443-96E0DAA8897A}"/>
                </a:ext>
              </a:extLst>
            </p:cNvPr>
            <p:cNvSpPr/>
            <p:nvPr/>
          </p:nvSpPr>
          <p:spPr>
            <a:xfrm>
              <a:off x="1308262" y="3332821"/>
              <a:ext cx="9760804" cy="1347340"/>
            </a:xfrm>
            <a:prstGeom prst="roundRect">
              <a:avLst/>
            </a:prstGeom>
            <a:solidFill>
              <a:srgbClr val="BFBFB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E67BDB4-3779-DA4F-77C2-0027CD8AC890}"/>
                </a:ext>
              </a:extLst>
            </p:cNvPr>
            <p:cNvSpPr/>
            <p:nvPr/>
          </p:nvSpPr>
          <p:spPr>
            <a:xfrm>
              <a:off x="1274756" y="3292598"/>
              <a:ext cx="9760804" cy="1347340"/>
            </a:xfrm>
            <a:prstGeom prst="round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B6AAC1-B7C2-2F39-88C3-4A0063377155}"/>
                </a:ext>
              </a:extLst>
            </p:cNvPr>
            <p:cNvSpPr txBox="1"/>
            <p:nvPr/>
          </p:nvSpPr>
          <p:spPr>
            <a:xfrm>
              <a:off x="1374742" y="3662536"/>
              <a:ext cx="94425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A469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PANDUAN ENTRI NILAI DISKUSI DAN TUGAS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F846719-0692-49FF-3970-5405B6269332}"/>
              </a:ext>
            </a:extLst>
          </p:cNvPr>
          <p:cNvSpPr/>
          <p:nvPr/>
        </p:nvSpPr>
        <p:spPr>
          <a:xfrm>
            <a:off x="4522602" y="5926691"/>
            <a:ext cx="3698294" cy="369332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1C119A-734E-2619-D616-CB84C5C34F54}"/>
              </a:ext>
            </a:extLst>
          </p:cNvPr>
          <p:cNvSpPr txBox="1"/>
          <p:nvPr/>
        </p:nvSpPr>
        <p:spPr>
          <a:xfrm>
            <a:off x="4591049" y="5926692"/>
            <a:ext cx="355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Pusat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Pengelola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Pembelajaran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359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27" name="Picture 2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1E709-FA34-1AC1-F1B0-5D44399B95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8C2F91-C8D9-54B2-CA8E-616B52BADC82}"/>
              </a:ext>
            </a:extLst>
          </p:cNvPr>
          <p:cNvSpPr txBox="1"/>
          <p:nvPr/>
        </p:nvSpPr>
        <p:spPr>
          <a:xfrm>
            <a:off x="1314862" y="2198311"/>
            <a:ext cx="956227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Menilai</a:t>
            </a:r>
            <a:r>
              <a:rPr lang="en-US" sz="36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36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Merespon</a:t>
            </a:r>
            <a:r>
              <a:rPr lang="en-US" sz="36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Diskusi</a:t>
            </a:r>
            <a:r>
              <a:rPr lang="en-US" sz="36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Mahasiswa</a:t>
            </a:r>
            <a:endParaRPr lang="en-ID" sz="36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742C3-1C8C-DF9A-7821-8A722230B39A}"/>
              </a:ext>
            </a:extLst>
          </p:cNvPr>
          <p:cNvSpPr txBox="1"/>
          <p:nvPr/>
        </p:nvSpPr>
        <p:spPr>
          <a:xfrm>
            <a:off x="1052126" y="3112676"/>
            <a:ext cx="1008774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aktivitas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Diskusi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Tutor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diwajibkan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memberikan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Nilai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kepada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Mahasiswa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melaksanakan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aktivitas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Diskusi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07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87EAC7B-8783-EE00-45C9-BC56B2B4C6EB}"/>
              </a:ext>
            </a:extLst>
          </p:cNvPr>
          <p:cNvSpPr txBox="1"/>
          <p:nvPr/>
        </p:nvSpPr>
        <p:spPr>
          <a:xfrm>
            <a:off x="9890413" y="1983493"/>
            <a:ext cx="19322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Rate pada Kolom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Jawaban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Mahasiwa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Nilai yang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diberikan</a:t>
            </a:r>
            <a:endParaRPr lang="en-ID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16D003D-8E57-86A2-3993-F97347203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21" y="1436570"/>
            <a:ext cx="5462295" cy="4410035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8BCAF2D-FDD7-1682-1505-1B069E1F26EF}"/>
              </a:ext>
            </a:extLst>
          </p:cNvPr>
          <p:cNvSpPr/>
          <p:nvPr/>
        </p:nvSpPr>
        <p:spPr>
          <a:xfrm>
            <a:off x="258900" y="5238609"/>
            <a:ext cx="762000" cy="3656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7" name="Picture 2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1E709-FA34-1AC1-F1B0-5D44399B95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BC1CA4-3F99-1426-FF33-9F09D8E46A37}"/>
              </a:ext>
            </a:extLst>
          </p:cNvPr>
          <p:cNvSpPr/>
          <p:nvPr/>
        </p:nvSpPr>
        <p:spPr>
          <a:xfrm>
            <a:off x="-325120" y="116086"/>
            <a:ext cx="5036782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EB3BAB-4CF8-9E0E-0CCB-4C69008AF3A7}"/>
              </a:ext>
            </a:extLst>
          </p:cNvPr>
          <p:cNvSpPr/>
          <p:nvPr/>
        </p:nvSpPr>
        <p:spPr>
          <a:xfrm>
            <a:off x="-355600" y="70366"/>
            <a:ext cx="5036782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52DE8-4019-5179-6169-AE592F034B7F}"/>
              </a:ext>
            </a:extLst>
          </p:cNvPr>
          <p:cNvSpPr txBox="1"/>
          <p:nvPr/>
        </p:nvSpPr>
        <p:spPr>
          <a:xfrm>
            <a:off x="126200" y="70366"/>
            <a:ext cx="469146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Menilai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Merespon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Diskusi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7F452-24B4-1C67-D735-2380DAC582BF}"/>
              </a:ext>
            </a:extLst>
          </p:cNvPr>
          <p:cNvSpPr txBox="1"/>
          <p:nvPr/>
        </p:nvSpPr>
        <p:spPr>
          <a:xfrm>
            <a:off x="184868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Menilai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Diskusi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13D0F-FE33-3DB6-5BC7-921B01C404E2}"/>
              </a:ext>
            </a:extLst>
          </p:cNvPr>
          <p:cNvSpPr txBox="1"/>
          <p:nvPr/>
        </p:nvSpPr>
        <p:spPr>
          <a:xfrm>
            <a:off x="258900" y="1011395"/>
            <a:ext cx="5390660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Masuk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kedalam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aktivitas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Diskusi</a:t>
            </a:r>
            <a:endParaRPr lang="en-US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5D9728-04DB-9022-9D89-E191F80F1352}"/>
              </a:ext>
            </a:extLst>
          </p:cNvPr>
          <p:cNvCxnSpPr/>
          <p:nvPr/>
        </p:nvCxnSpPr>
        <p:spPr>
          <a:xfrm>
            <a:off x="5962422" y="735970"/>
            <a:ext cx="0" cy="5791382"/>
          </a:xfrm>
          <a:prstGeom prst="line">
            <a:avLst/>
          </a:prstGeom>
          <a:ln w="38100">
            <a:solidFill>
              <a:srgbClr val="FFE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4213849B-343C-9B85-2F13-4C0C4C0F67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417" t="12709" r="21013" b="9116"/>
          <a:stretch/>
        </p:blipFill>
        <p:spPr>
          <a:xfrm>
            <a:off x="6096000" y="735970"/>
            <a:ext cx="3819014" cy="416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9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27" name="Picture 2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1E709-FA34-1AC1-F1B0-5D44399B95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BC1CA4-3F99-1426-FF33-9F09D8E46A37}"/>
              </a:ext>
            </a:extLst>
          </p:cNvPr>
          <p:cNvSpPr/>
          <p:nvPr/>
        </p:nvSpPr>
        <p:spPr>
          <a:xfrm>
            <a:off x="-325120" y="116086"/>
            <a:ext cx="5036782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EB3BAB-4CF8-9E0E-0CCB-4C69008AF3A7}"/>
              </a:ext>
            </a:extLst>
          </p:cNvPr>
          <p:cNvSpPr/>
          <p:nvPr/>
        </p:nvSpPr>
        <p:spPr>
          <a:xfrm>
            <a:off x="-355600" y="70366"/>
            <a:ext cx="5036782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52DE8-4019-5179-6169-AE592F034B7F}"/>
              </a:ext>
            </a:extLst>
          </p:cNvPr>
          <p:cNvSpPr txBox="1"/>
          <p:nvPr/>
        </p:nvSpPr>
        <p:spPr>
          <a:xfrm>
            <a:off x="126200" y="70366"/>
            <a:ext cx="469146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Menilai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Merespon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Diskusi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7F452-24B4-1C67-D735-2380DAC582BF}"/>
              </a:ext>
            </a:extLst>
          </p:cNvPr>
          <p:cNvSpPr txBox="1"/>
          <p:nvPr/>
        </p:nvSpPr>
        <p:spPr>
          <a:xfrm>
            <a:off x="184868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Merespon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Diskusi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13D0F-FE33-3DB6-5BC7-921B01C404E2}"/>
              </a:ext>
            </a:extLst>
          </p:cNvPr>
          <p:cNvSpPr txBox="1"/>
          <p:nvPr/>
        </p:nvSpPr>
        <p:spPr>
          <a:xfrm>
            <a:off x="258900" y="1011395"/>
            <a:ext cx="5390660" cy="7059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/>
                <a:cs typeface="Arial"/>
              </a:rPr>
              <a:t>Setelah</a:t>
            </a:r>
            <a:r>
              <a:rPr lang="en-US" dirty="0">
                <a:solidFill>
                  <a:srgbClr val="0A4697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/>
                <a:cs typeface="Arial"/>
              </a:rPr>
              <a:t>memberikan</a:t>
            </a:r>
            <a:r>
              <a:rPr lang="en-US" dirty="0">
                <a:solidFill>
                  <a:srgbClr val="0A4697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/>
                <a:cs typeface="Arial"/>
              </a:rPr>
              <a:t>nilai</a:t>
            </a:r>
            <a:r>
              <a:rPr lang="en-US" dirty="0">
                <a:solidFill>
                  <a:srgbClr val="0A4697"/>
                </a:solidFill>
                <a:latin typeface="Arial"/>
                <a:cs typeface="Arial"/>
              </a:rPr>
              <a:t>, </a:t>
            </a:r>
            <a:r>
              <a:rPr lang="en-US" dirty="0" err="1">
                <a:solidFill>
                  <a:srgbClr val="0A4697"/>
                </a:solidFill>
                <a:latin typeface="Arial"/>
                <a:cs typeface="Arial"/>
              </a:rPr>
              <a:t>silakan</a:t>
            </a:r>
            <a:r>
              <a:rPr lang="en-US" dirty="0">
                <a:solidFill>
                  <a:srgbClr val="0A4697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/>
                <a:cs typeface="Arial"/>
              </a:rPr>
              <a:t>tanggapi</a:t>
            </a:r>
            <a:r>
              <a:rPr lang="en-US" dirty="0">
                <a:solidFill>
                  <a:srgbClr val="0A4697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/>
                <a:cs typeface="Arial"/>
              </a:rPr>
              <a:t>diskusi</a:t>
            </a:r>
            <a:r>
              <a:rPr lang="en-US" dirty="0">
                <a:solidFill>
                  <a:srgbClr val="0A4697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/>
                <a:cs typeface="Arial"/>
              </a:rPr>
              <a:t>tersebut</a:t>
            </a:r>
            <a:r>
              <a:rPr lang="en-US" dirty="0">
                <a:solidFill>
                  <a:srgbClr val="0A4697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/>
                <a:cs typeface="Arial"/>
              </a:rPr>
              <a:t>dengan</a:t>
            </a:r>
            <a:r>
              <a:rPr lang="en-US" dirty="0">
                <a:solidFill>
                  <a:srgbClr val="0A4697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/>
                <a:cs typeface="Arial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/>
                <a:cs typeface="Arial"/>
              </a:rPr>
              <a:t> Reply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5D9728-04DB-9022-9D89-E191F80F1352}"/>
              </a:ext>
            </a:extLst>
          </p:cNvPr>
          <p:cNvCxnSpPr/>
          <p:nvPr/>
        </p:nvCxnSpPr>
        <p:spPr>
          <a:xfrm>
            <a:off x="5962422" y="735970"/>
            <a:ext cx="0" cy="5791382"/>
          </a:xfrm>
          <a:prstGeom prst="line">
            <a:avLst/>
          </a:prstGeom>
          <a:ln w="38100">
            <a:solidFill>
              <a:srgbClr val="FFE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E425E49-0DE3-DB18-137D-2F7E26A865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8" t="1" b="1182"/>
          <a:stretch/>
        </p:blipFill>
        <p:spPr>
          <a:xfrm>
            <a:off x="369301" y="1781690"/>
            <a:ext cx="5280258" cy="17520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8BCAF2D-FDD7-1682-1505-1B069E1F26EF}"/>
              </a:ext>
            </a:extLst>
          </p:cNvPr>
          <p:cNvSpPr/>
          <p:nvPr/>
        </p:nvSpPr>
        <p:spPr>
          <a:xfrm>
            <a:off x="5232400" y="3200400"/>
            <a:ext cx="368300" cy="217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1B3725-BC06-5813-0F1D-DCF8294E5D18}"/>
              </a:ext>
            </a:extLst>
          </p:cNvPr>
          <p:cNvSpPr txBox="1"/>
          <p:nvPr/>
        </p:nvSpPr>
        <p:spPr>
          <a:xfrm>
            <a:off x="6095999" y="1011395"/>
            <a:ext cx="5726695" cy="7059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0A4697"/>
                </a:solidFill>
                <a:latin typeface="Arial"/>
                <a:cs typeface="Arial"/>
              </a:rPr>
              <a:t>Masukkan </a:t>
            </a:r>
            <a:r>
              <a:rPr lang="en-US" dirty="0" err="1">
                <a:solidFill>
                  <a:srgbClr val="0A4697"/>
                </a:solidFill>
                <a:latin typeface="Arial"/>
                <a:cs typeface="Arial"/>
              </a:rPr>
              <a:t>tanggapan</a:t>
            </a:r>
            <a:r>
              <a:rPr lang="en-US" dirty="0">
                <a:solidFill>
                  <a:srgbClr val="0A4697"/>
                </a:solidFill>
                <a:latin typeface="Arial"/>
                <a:cs typeface="Arial"/>
              </a:rPr>
              <a:t> Anda pada </a:t>
            </a:r>
            <a:r>
              <a:rPr lang="en-US" dirty="0" err="1">
                <a:solidFill>
                  <a:srgbClr val="0A4697"/>
                </a:solidFill>
                <a:latin typeface="Arial"/>
                <a:cs typeface="Arial"/>
              </a:rPr>
              <a:t>kolom</a:t>
            </a:r>
            <a:r>
              <a:rPr lang="en-US" dirty="0">
                <a:solidFill>
                  <a:srgbClr val="0A4697"/>
                </a:solidFill>
                <a:latin typeface="Arial"/>
                <a:cs typeface="Arial"/>
              </a:rPr>
              <a:t> yang </a:t>
            </a:r>
            <a:r>
              <a:rPr lang="en-US" dirty="0" err="1">
                <a:solidFill>
                  <a:srgbClr val="0A4697"/>
                </a:solidFill>
                <a:latin typeface="Arial"/>
                <a:cs typeface="Arial"/>
              </a:rPr>
              <a:t>tersedia</a:t>
            </a:r>
            <a:r>
              <a:rPr lang="en-US" dirty="0">
                <a:solidFill>
                  <a:srgbClr val="0A4697"/>
                </a:solidFill>
                <a:latin typeface="Arial"/>
                <a:cs typeface="Arial"/>
              </a:rPr>
              <a:t>, </a:t>
            </a:r>
            <a:r>
              <a:rPr lang="en-US" dirty="0" err="1">
                <a:solidFill>
                  <a:srgbClr val="0A4697"/>
                </a:solidFill>
                <a:latin typeface="Arial"/>
                <a:cs typeface="Arial"/>
              </a:rPr>
              <a:t>kemudian</a:t>
            </a:r>
            <a:r>
              <a:rPr lang="en-US" dirty="0">
                <a:solidFill>
                  <a:srgbClr val="0A4697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/>
                <a:cs typeface="Arial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/>
                <a:cs typeface="Arial"/>
              </a:rPr>
              <a:t> “</a:t>
            </a:r>
            <a:r>
              <a:rPr lang="en-US" b="1" dirty="0">
                <a:solidFill>
                  <a:srgbClr val="0A4697"/>
                </a:solidFill>
                <a:latin typeface="Arial"/>
                <a:cs typeface="Arial"/>
              </a:rPr>
              <a:t>Post to forum</a:t>
            </a:r>
            <a:r>
              <a:rPr lang="en-US" dirty="0">
                <a:solidFill>
                  <a:srgbClr val="0A4697"/>
                </a:solidFill>
                <a:latin typeface="Arial"/>
                <a:cs typeface="Arial"/>
              </a:rPr>
              <a:t>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2A9D2-46E8-60F2-D397-419400C4F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5630" y="1781689"/>
            <a:ext cx="5647067" cy="258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7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27" name="Picture 2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1E709-FA34-1AC1-F1B0-5D44399B95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8C2F91-C8D9-54B2-CA8E-616B52BADC82}"/>
              </a:ext>
            </a:extLst>
          </p:cNvPr>
          <p:cNvSpPr txBox="1"/>
          <p:nvPr/>
        </p:nvSpPr>
        <p:spPr>
          <a:xfrm>
            <a:off x="1314862" y="2198311"/>
            <a:ext cx="956227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Meniali</a:t>
            </a:r>
            <a:r>
              <a:rPr lang="en-US" sz="36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Tugas</a:t>
            </a:r>
            <a:r>
              <a:rPr lang="en-US" sz="36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Mahasiswa</a:t>
            </a:r>
            <a:endParaRPr lang="en-ID" sz="36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742C3-1C8C-DF9A-7821-8A722230B39A}"/>
              </a:ext>
            </a:extLst>
          </p:cNvPr>
          <p:cNvSpPr txBox="1"/>
          <p:nvPr/>
        </p:nvSpPr>
        <p:spPr>
          <a:xfrm>
            <a:off x="1052126" y="3112676"/>
            <a:ext cx="1008774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aktivitas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Tugas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Tutor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diwajibkan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memberikan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Nilai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kepada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Mahasiswa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mengumpulkan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aktivitas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Diskusi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20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87EAC7B-8783-EE00-45C9-BC56B2B4C6EB}"/>
              </a:ext>
            </a:extLst>
          </p:cNvPr>
          <p:cNvSpPr txBox="1"/>
          <p:nvPr/>
        </p:nvSpPr>
        <p:spPr>
          <a:xfrm>
            <a:off x="6050921" y="4835539"/>
            <a:ext cx="5618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          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melihat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seluruh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mahasiswa</a:t>
            </a:r>
            <a:endParaRPr lang="en-ID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27" name="Picture 2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1E709-FA34-1AC1-F1B0-5D44399B95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BC1CA4-3F99-1426-FF33-9F09D8E46A37}"/>
              </a:ext>
            </a:extLst>
          </p:cNvPr>
          <p:cNvSpPr/>
          <p:nvPr/>
        </p:nvSpPr>
        <p:spPr>
          <a:xfrm>
            <a:off x="-325120" y="116086"/>
            <a:ext cx="4430222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EB3BAB-4CF8-9E0E-0CCB-4C69008AF3A7}"/>
              </a:ext>
            </a:extLst>
          </p:cNvPr>
          <p:cNvSpPr/>
          <p:nvPr/>
        </p:nvSpPr>
        <p:spPr>
          <a:xfrm>
            <a:off x="-355600" y="70366"/>
            <a:ext cx="4430222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52DE8-4019-5179-6169-AE592F034B7F}"/>
              </a:ext>
            </a:extLst>
          </p:cNvPr>
          <p:cNvSpPr txBox="1"/>
          <p:nvPr/>
        </p:nvSpPr>
        <p:spPr>
          <a:xfrm>
            <a:off x="126200" y="70366"/>
            <a:ext cx="40093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Menilai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Tugas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Mahasiswa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7F452-24B4-1C67-D735-2380DAC582BF}"/>
              </a:ext>
            </a:extLst>
          </p:cNvPr>
          <p:cNvSpPr txBox="1"/>
          <p:nvPr/>
        </p:nvSpPr>
        <p:spPr>
          <a:xfrm>
            <a:off x="184868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Menilai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Tugas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13D0F-FE33-3DB6-5BC7-921B01C404E2}"/>
              </a:ext>
            </a:extLst>
          </p:cNvPr>
          <p:cNvSpPr txBox="1"/>
          <p:nvPr/>
        </p:nvSpPr>
        <p:spPr>
          <a:xfrm>
            <a:off x="258900" y="1011395"/>
            <a:ext cx="5390660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Masuk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kedalam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aktivitas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Tugas</a:t>
            </a:r>
            <a:endParaRPr lang="en-US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5D9728-04DB-9022-9D89-E191F80F1352}"/>
              </a:ext>
            </a:extLst>
          </p:cNvPr>
          <p:cNvCxnSpPr/>
          <p:nvPr/>
        </p:nvCxnSpPr>
        <p:spPr>
          <a:xfrm>
            <a:off x="5962422" y="735970"/>
            <a:ext cx="0" cy="5791382"/>
          </a:xfrm>
          <a:prstGeom prst="line">
            <a:avLst/>
          </a:prstGeom>
          <a:ln w="38100">
            <a:solidFill>
              <a:srgbClr val="FFE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B7010454-1CD9-6BB3-BB2F-C84F197C5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69" y="1422234"/>
            <a:ext cx="5689056" cy="2757880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8BCAF2D-FDD7-1682-1505-1B069E1F26EF}"/>
              </a:ext>
            </a:extLst>
          </p:cNvPr>
          <p:cNvSpPr/>
          <p:nvPr/>
        </p:nvSpPr>
        <p:spPr>
          <a:xfrm>
            <a:off x="258900" y="3190876"/>
            <a:ext cx="1007925" cy="2699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CEF244D1-F689-74AD-CF60-F64C4D865C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7" t="19933" r="29889" b="20740"/>
          <a:stretch/>
        </p:blipFill>
        <p:spPr>
          <a:xfrm>
            <a:off x="6094679" y="766808"/>
            <a:ext cx="4165591" cy="40687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D3FF064-D388-8DDD-DF2D-BB063D96D3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631" b="15876"/>
          <a:stretch/>
        </p:blipFill>
        <p:spPr>
          <a:xfrm>
            <a:off x="6588692" y="4873781"/>
            <a:ext cx="19526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66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87EAC7B-8783-EE00-45C9-BC56B2B4C6EB}"/>
              </a:ext>
            </a:extLst>
          </p:cNvPr>
          <p:cNvSpPr txBox="1"/>
          <p:nvPr/>
        </p:nvSpPr>
        <p:spPr>
          <a:xfrm>
            <a:off x="6050921" y="1002926"/>
            <a:ext cx="5618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Masukkan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endParaRPr lang="en-ID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27" name="Picture 2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1E709-FA34-1AC1-F1B0-5D44399B95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BC1CA4-3F99-1426-FF33-9F09D8E46A37}"/>
              </a:ext>
            </a:extLst>
          </p:cNvPr>
          <p:cNvSpPr/>
          <p:nvPr/>
        </p:nvSpPr>
        <p:spPr>
          <a:xfrm>
            <a:off x="-325120" y="116086"/>
            <a:ext cx="4430222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EB3BAB-4CF8-9E0E-0CCB-4C69008AF3A7}"/>
              </a:ext>
            </a:extLst>
          </p:cNvPr>
          <p:cNvSpPr/>
          <p:nvPr/>
        </p:nvSpPr>
        <p:spPr>
          <a:xfrm>
            <a:off x="-355600" y="70366"/>
            <a:ext cx="4430222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52DE8-4019-5179-6169-AE592F034B7F}"/>
              </a:ext>
            </a:extLst>
          </p:cNvPr>
          <p:cNvSpPr txBox="1"/>
          <p:nvPr/>
        </p:nvSpPr>
        <p:spPr>
          <a:xfrm>
            <a:off x="126200" y="70366"/>
            <a:ext cx="400938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Menilai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Tugas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Mahasiswa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7F452-24B4-1C67-D735-2380DAC582BF}"/>
              </a:ext>
            </a:extLst>
          </p:cNvPr>
          <p:cNvSpPr txBox="1"/>
          <p:nvPr/>
        </p:nvSpPr>
        <p:spPr>
          <a:xfrm>
            <a:off x="184868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Menilai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Tugas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13D0F-FE33-3DB6-5BC7-921B01C404E2}"/>
              </a:ext>
            </a:extLst>
          </p:cNvPr>
          <p:cNvSpPr txBox="1"/>
          <p:nvPr/>
        </p:nvSpPr>
        <p:spPr>
          <a:xfrm>
            <a:off x="258901" y="1011395"/>
            <a:ext cx="4149326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tugas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mengunduh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tugas</a:t>
            </a:r>
            <a:endParaRPr lang="en-US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B743E2-F0FA-988D-F6A6-A8D449C6F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88" y="1551412"/>
            <a:ext cx="5487477" cy="39764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5D9728-04DB-9022-9D89-E191F80F1352}"/>
              </a:ext>
            </a:extLst>
          </p:cNvPr>
          <p:cNvCxnSpPr/>
          <p:nvPr/>
        </p:nvCxnSpPr>
        <p:spPr>
          <a:xfrm>
            <a:off x="5962422" y="735970"/>
            <a:ext cx="0" cy="5791382"/>
          </a:xfrm>
          <a:prstGeom prst="line">
            <a:avLst/>
          </a:prstGeom>
          <a:ln w="38100">
            <a:solidFill>
              <a:srgbClr val="FFE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8BCAF2D-FDD7-1682-1505-1B069E1F26EF}"/>
              </a:ext>
            </a:extLst>
          </p:cNvPr>
          <p:cNvSpPr/>
          <p:nvPr/>
        </p:nvSpPr>
        <p:spPr>
          <a:xfrm>
            <a:off x="3721459" y="4472939"/>
            <a:ext cx="964004" cy="2215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185718-34B2-472E-125A-CED9FCB0715A}"/>
              </a:ext>
            </a:extLst>
          </p:cNvPr>
          <p:cNvSpPr/>
          <p:nvPr/>
        </p:nvSpPr>
        <p:spPr>
          <a:xfrm>
            <a:off x="2502761" y="4450079"/>
            <a:ext cx="522379" cy="3048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51C51C-A8D6-5E91-7A85-2B5CE39AD006}"/>
              </a:ext>
            </a:extLst>
          </p:cNvPr>
          <p:cNvSpPr txBox="1"/>
          <p:nvPr/>
        </p:nvSpPr>
        <p:spPr>
          <a:xfrm>
            <a:off x="243862" y="5575831"/>
            <a:ext cx="5390660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memberikan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B8D6543-0F9D-EA13-43C7-2A91B95DBE0E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4271749" y="1204076"/>
            <a:ext cx="136478" cy="3246003"/>
          </a:xfrm>
          <a:prstGeom prst="bentConnector4">
            <a:avLst>
              <a:gd name="adj1" fmla="val -167500"/>
              <a:gd name="adj2" fmla="val 52968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95AEB35-4455-E0F9-6B13-EDE41530DC64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 flipV="1">
            <a:off x="2750828" y="4768003"/>
            <a:ext cx="842502" cy="816255"/>
          </a:xfrm>
          <a:prstGeom prst="bentConnector3">
            <a:avLst>
              <a:gd name="adj1" fmla="val 50000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9507397F-FC46-A721-1B4F-8F3525D463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00"/>
          <a:stretch/>
        </p:blipFill>
        <p:spPr>
          <a:xfrm>
            <a:off x="6158065" y="1372055"/>
            <a:ext cx="5754631" cy="29765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C354B1-BA8B-31EF-0429-9B2E4DCD9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4634" y="5664515"/>
            <a:ext cx="523875" cy="276225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AD7C6C5-3135-E805-6148-2CBB176D1CA1}"/>
              </a:ext>
            </a:extLst>
          </p:cNvPr>
          <p:cNvSpPr/>
          <p:nvPr/>
        </p:nvSpPr>
        <p:spPr>
          <a:xfrm>
            <a:off x="10041946" y="1741387"/>
            <a:ext cx="755594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34D3DD7-BD5D-F6A2-3425-A271AC6788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8093" y="1002926"/>
            <a:ext cx="1323975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BCC47EC-8FFE-3A2F-C3ED-A4F1F057B1FD}"/>
              </a:ext>
            </a:extLst>
          </p:cNvPr>
          <p:cNvCxnSpPr>
            <a:cxnSpLocks/>
            <a:stCxn id="39" idx="3"/>
            <a:endCxn id="31" idx="0"/>
          </p:cNvCxnSpPr>
          <p:nvPr/>
        </p:nvCxnSpPr>
        <p:spPr>
          <a:xfrm>
            <a:off x="10292068" y="1160089"/>
            <a:ext cx="127675" cy="581298"/>
          </a:xfrm>
          <a:prstGeom prst="bentConnector2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9AF45CE-8B5B-E542-EB75-69E784AA5A08}"/>
              </a:ext>
            </a:extLst>
          </p:cNvPr>
          <p:cNvSpPr txBox="1"/>
          <p:nvPr/>
        </p:nvSpPr>
        <p:spPr>
          <a:xfrm>
            <a:off x="6033936" y="4612889"/>
            <a:ext cx="5618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Berikan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tanggapan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Setelahnya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    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menyimpan</a:t>
            </a:r>
            <a:endParaRPr lang="en-ID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F03A399-360E-03E4-319A-988671C760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606" b="25588"/>
          <a:stretch/>
        </p:blipFill>
        <p:spPr>
          <a:xfrm>
            <a:off x="9351435" y="4678982"/>
            <a:ext cx="1797704" cy="2746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B4FD019-582A-3F03-BA76-92DD7B3AFA37}"/>
              </a:ext>
            </a:extLst>
          </p:cNvPr>
          <p:cNvSpPr/>
          <p:nvPr/>
        </p:nvSpPr>
        <p:spPr>
          <a:xfrm>
            <a:off x="10147915" y="2282898"/>
            <a:ext cx="1804676" cy="1692845"/>
          </a:xfrm>
          <a:prstGeom prst="roundRect">
            <a:avLst>
              <a:gd name="adj" fmla="val 494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3AD7B60-1399-E795-B42E-93B5AA9E7358}"/>
              </a:ext>
            </a:extLst>
          </p:cNvPr>
          <p:cNvCxnSpPr>
            <a:cxnSpLocks/>
            <a:stCxn id="45" idx="3"/>
            <a:endCxn id="46" idx="2"/>
          </p:cNvCxnSpPr>
          <p:nvPr/>
        </p:nvCxnSpPr>
        <p:spPr>
          <a:xfrm flipH="1" flipV="1">
            <a:off x="11050253" y="3975743"/>
            <a:ext cx="98886" cy="840554"/>
          </a:xfrm>
          <a:prstGeom prst="bentConnector4">
            <a:avLst>
              <a:gd name="adj1" fmla="val -231175"/>
              <a:gd name="adj2" fmla="val 58168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514E3727-15A2-CF84-E069-263128EB868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1552" b="12565"/>
          <a:stretch/>
        </p:blipFill>
        <p:spPr>
          <a:xfrm>
            <a:off x="7722280" y="4945842"/>
            <a:ext cx="1390650" cy="245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3D6380-E440-05CC-6918-CF629F66BD8D}"/>
              </a:ext>
            </a:extLst>
          </p:cNvPr>
          <p:cNvSpPr txBox="1"/>
          <p:nvPr/>
        </p:nvSpPr>
        <p:spPr>
          <a:xfrm>
            <a:off x="6033936" y="5413211"/>
            <a:ext cx="5618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kembali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sebelumnya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silakan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endParaRPr lang="en-ID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532DFA-B5EB-93B7-471B-A9120D45D6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89" t="5123" r="80561" b="92527"/>
          <a:stretch/>
        </p:blipFill>
        <p:spPr>
          <a:xfrm>
            <a:off x="6146626" y="5782540"/>
            <a:ext cx="1863539" cy="244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647E531-D506-2CB2-4217-F34CAD05987F}"/>
              </a:ext>
            </a:extLst>
          </p:cNvPr>
          <p:cNvSpPr/>
          <p:nvPr/>
        </p:nvSpPr>
        <p:spPr>
          <a:xfrm>
            <a:off x="6425103" y="1505201"/>
            <a:ext cx="644527" cy="10310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AB8EC09-A5DF-05D9-376E-3A37C69B6E52}"/>
              </a:ext>
            </a:extLst>
          </p:cNvPr>
          <p:cNvCxnSpPr>
            <a:cxnSpLocks/>
            <a:stCxn id="13" idx="1"/>
            <a:endCxn id="19" idx="1"/>
          </p:cNvCxnSpPr>
          <p:nvPr/>
        </p:nvCxnSpPr>
        <p:spPr>
          <a:xfrm rot="10800000" flipH="1">
            <a:off x="6146625" y="1556754"/>
            <a:ext cx="278477" cy="4347989"/>
          </a:xfrm>
          <a:prstGeom prst="bentConnector3">
            <a:avLst>
              <a:gd name="adj1" fmla="val -35572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90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27" name="Picture 2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1E709-FA34-1AC1-F1B0-5D44399B95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8C2F91-C8D9-54B2-CA8E-616B52BADC82}"/>
              </a:ext>
            </a:extLst>
          </p:cNvPr>
          <p:cNvSpPr txBox="1"/>
          <p:nvPr/>
        </p:nvSpPr>
        <p:spPr>
          <a:xfrm>
            <a:off x="1314862" y="2444951"/>
            <a:ext cx="956227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Terima</a:t>
            </a:r>
            <a:r>
              <a:rPr lang="en-US" sz="60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Kasih</a:t>
            </a:r>
            <a:endParaRPr lang="en-ID" sz="60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742C3-1C8C-DF9A-7821-8A722230B39A}"/>
              </a:ext>
            </a:extLst>
          </p:cNvPr>
          <p:cNvSpPr txBox="1"/>
          <p:nvPr/>
        </p:nvSpPr>
        <p:spPr>
          <a:xfrm>
            <a:off x="1052126" y="3429000"/>
            <a:ext cx="1008774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Pusat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Pengelola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Pembelajaran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Universitas Terbuka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0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166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Achmad Saptiadi</dc:creator>
  <cp:lastModifiedBy>Achmad Saptiadi</cp:lastModifiedBy>
  <cp:revision>5</cp:revision>
  <dcterms:created xsi:type="dcterms:W3CDTF">2023-05-30T08:49:32Z</dcterms:created>
  <dcterms:modified xsi:type="dcterms:W3CDTF">2023-05-31T07:55:12Z</dcterms:modified>
</cp:coreProperties>
</file>